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7" r:id="rId5"/>
    <p:sldId id="259" r:id="rId6"/>
    <p:sldId id="276" r:id="rId7"/>
    <p:sldId id="261" r:id="rId8"/>
    <p:sldId id="279" r:id="rId9"/>
    <p:sldId id="260" r:id="rId10"/>
    <p:sldId id="278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CookieRunOTF Bold" panose="020B0600000101010101" pitchFamily="34" charset="-127"/>
      <p:bold r:id="rId26"/>
    </p:embeddedFont>
    <p:embeddedFont>
      <p:font typeface="CookieRunOTF Regular" panose="020B0600000101010101" pitchFamily="34" charset="-127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2B42"/>
    <a:srgbClr val="A4D2F7"/>
    <a:srgbClr val="4B4555"/>
    <a:srgbClr val="152544"/>
    <a:srgbClr val="F3C141"/>
    <a:srgbClr val="4B6F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75" y="3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ookieRunOTF Regular" panose="020B0600000101010101" pitchFamily="34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ookieRunOTF Regular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ookieRunOTF Regular" panose="020B0600000101010101" pitchFamily="34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ookieRunOTF Regular" panose="020B0600000101010101" pitchFamily="34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ookieRunOTF Regular" panose="020B0600000101010101" pitchFamily="34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ookieRunOTF Regular" panose="020B0600000101010101" pitchFamily="34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ookieRunOTF Regular" panose="020B0600000101010101" pitchFamily="34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ookieRunOTF Regular" panose="020B0600000101010101" pitchFamily="34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ookieRunOTF Regular" panose="020B0600000101010101" pitchFamily="34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" Target="slide5.xml"/><Relationship Id="rId7" Type="http://schemas.openxmlformats.org/officeDocument/2006/relationships/image" Target="../media/image9.sv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slide" Target="slide16.xml"/><Relationship Id="rId10" Type="http://schemas.openxmlformats.org/officeDocument/2006/relationships/slide" Target="slide20.xml"/><Relationship Id="rId4" Type="http://schemas.openxmlformats.org/officeDocument/2006/relationships/slide" Target="slide13.xml"/><Relationship Id="rId9" Type="http://schemas.openxmlformats.org/officeDocument/2006/relationships/image" Target="../media/image11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.svg"/><Relationship Id="rId18" Type="http://schemas.openxmlformats.org/officeDocument/2006/relationships/image" Target="../media/image52.png"/><Relationship Id="rId26" Type="http://schemas.openxmlformats.org/officeDocument/2006/relationships/image" Target="../media/image60.png"/><Relationship Id="rId3" Type="http://schemas.openxmlformats.org/officeDocument/2006/relationships/image" Target="../media/image37.svg"/><Relationship Id="rId21" Type="http://schemas.openxmlformats.org/officeDocument/2006/relationships/image" Target="../media/image55.svg"/><Relationship Id="rId34" Type="http://schemas.openxmlformats.org/officeDocument/2006/relationships/image" Target="../media/image68.png"/><Relationship Id="rId7" Type="http://schemas.openxmlformats.org/officeDocument/2006/relationships/image" Target="../media/image41.svg"/><Relationship Id="rId12" Type="http://schemas.openxmlformats.org/officeDocument/2006/relationships/image" Target="../media/image46.png"/><Relationship Id="rId17" Type="http://schemas.openxmlformats.org/officeDocument/2006/relationships/image" Target="../media/image51.svg"/><Relationship Id="rId25" Type="http://schemas.openxmlformats.org/officeDocument/2006/relationships/image" Target="../media/image59.svg"/><Relationship Id="rId33" Type="http://schemas.openxmlformats.org/officeDocument/2006/relationships/image" Target="../media/image67.sv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29" Type="http://schemas.openxmlformats.org/officeDocument/2006/relationships/image" Target="../media/image6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24" Type="http://schemas.openxmlformats.org/officeDocument/2006/relationships/image" Target="../media/image58.png"/><Relationship Id="rId32" Type="http://schemas.openxmlformats.org/officeDocument/2006/relationships/image" Target="../media/image66.png"/><Relationship Id="rId5" Type="http://schemas.openxmlformats.org/officeDocument/2006/relationships/image" Target="../media/image39.svg"/><Relationship Id="rId15" Type="http://schemas.openxmlformats.org/officeDocument/2006/relationships/image" Target="../media/image49.svg"/><Relationship Id="rId23" Type="http://schemas.openxmlformats.org/officeDocument/2006/relationships/image" Target="../media/image57.svg"/><Relationship Id="rId28" Type="http://schemas.openxmlformats.org/officeDocument/2006/relationships/image" Target="../media/image62.png"/><Relationship Id="rId10" Type="http://schemas.openxmlformats.org/officeDocument/2006/relationships/image" Target="../media/image44.png"/><Relationship Id="rId19" Type="http://schemas.openxmlformats.org/officeDocument/2006/relationships/image" Target="../media/image53.svg"/><Relationship Id="rId31" Type="http://schemas.openxmlformats.org/officeDocument/2006/relationships/image" Target="../media/image65.svg"/><Relationship Id="rId4" Type="http://schemas.openxmlformats.org/officeDocument/2006/relationships/image" Target="../media/image38.png"/><Relationship Id="rId9" Type="http://schemas.openxmlformats.org/officeDocument/2006/relationships/image" Target="../media/image43.svg"/><Relationship Id="rId14" Type="http://schemas.openxmlformats.org/officeDocument/2006/relationships/image" Target="../media/image48.png"/><Relationship Id="rId22" Type="http://schemas.openxmlformats.org/officeDocument/2006/relationships/image" Target="../media/image56.png"/><Relationship Id="rId27" Type="http://schemas.openxmlformats.org/officeDocument/2006/relationships/image" Target="../media/image61.svg"/><Relationship Id="rId30" Type="http://schemas.openxmlformats.org/officeDocument/2006/relationships/image" Target="../media/image64.png"/><Relationship Id="rId35" Type="http://schemas.openxmlformats.org/officeDocument/2006/relationships/image" Target="../media/image69.svg"/><Relationship Id="rId8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.svg"/><Relationship Id="rId18" Type="http://schemas.openxmlformats.org/officeDocument/2006/relationships/image" Target="../media/image86.png"/><Relationship Id="rId26" Type="http://schemas.openxmlformats.org/officeDocument/2006/relationships/image" Target="../media/image94.png"/><Relationship Id="rId39" Type="http://schemas.openxmlformats.org/officeDocument/2006/relationships/image" Target="../media/image107.svg"/><Relationship Id="rId21" Type="http://schemas.openxmlformats.org/officeDocument/2006/relationships/image" Target="../media/image89.svg"/><Relationship Id="rId34" Type="http://schemas.openxmlformats.org/officeDocument/2006/relationships/image" Target="../media/image102.png"/><Relationship Id="rId42" Type="http://schemas.openxmlformats.org/officeDocument/2006/relationships/image" Target="../media/image110.png"/><Relationship Id="rId47" Type="http://schemas.openxmlformats.org/officeDocument/2006/relationships/image" Target="../media/image113.svg"/><Relationship Id="rId50" Type="http://schemas.openxmlformats.org/officeDocument/2006/relationships/image" Target="../media/image116.png"/><Relationship Id="rId55" Type="http://schemas.openxmlformats.org/officeDocument/2006/relationships/image" Target="../media/image121.svg"/><Relationship Id="rId63" Type="http://schemas.openxmlformats.org/officeDocument/2006/relationships/image" Target="../media/image129.svg"/><Relationship Id="rId7" Type="http://schemas.openxmlformats.org/officeDocument/2006/relationships/image" Target="../media/image75.svg"/><Relationship Id="rId2" Type="http://schemas.openxmlformats.org/officeDocument/2006/relationships/image" Target="../media/image70.png"/><Relationship Id="rId16" Type="http://schemas.openxmlformats.org/officeDocument/2006/relationships/image" Target="../media/image84.png"/><Relationship Id="rId29" Type="http://schemas.openxmlformats.org/officeDocument/2006/relationships/image" Target="../media/image97.svg"/><Relationship Id="rId11" Type="http://schemas.openxmlformats.org/officeDocument/2006/relationships/image" Target="../media/image79.svg"/><Relationship Id="rId24" Type="http://schemas.openxmlformats.org/officeDocument/2006/relationships/image" Target="../media/image92.png"/><Relationship Id="rId32" Type="http://schemas.openxmlformats.org/officeDocument/2006/relationships/image" Target="../media/image100.png"/><Relationship Id="rId37" Type="http://schemas.openxmlformats.org/officeDocument/2006/relationships/image" Target="../media/image105.svg"/><Relationship Id="rId40" Type="http://schemas.openxmlformats.org/officeDocument/2006/relationships/image" Target="../media/image108.png"/><Relationship Id="rId45" Type="http://schemas.openxmlformats.org/officeDocument/2006/relationships/image" Target="../media/image22.svg"/><Relationship Id="rId53" Type="http://schemas.openxmlformats.org/officeDocument/2006/relationships/image" Target="../media/image119.svg"/><Relationship Id="rId58" Type="http://schemas.openxmlformats.org/officeDocument/2006/relationships/image" Target="../media/image124.png"/><Relationship Id="rId5" Type="http://schemas.openxmlformats.org/officeDocument/2006/relationships/image" Target="../media/image73.svg"/><Relationship Id="rId61" Type="http://schemas.openxmlformats.org/officeDocument/2006/relationships/image" Target="../media/image127.svg"/><Relationship Id="rId19" Type="http://schemas.openxmlformats.org/officeDocument/2006/relationships/image" Target="../media/image87.svg"/><Relationship Id="rId14" Type="http://schemas.openxmlformats.org/officeDocument/2006/relationships/image" Target="../media/image82.png"/><Relationship Id="rId22" Type="http://schemas.openxmlformats.org/officeDocument/2006/relationships/image" Target="../media/image90.png"/><Relationship Id="rId27" Type="http://schemas.openxmlformats.org/officeDocument/2006/relationships/image" Target="../media/image95.svg"/><Relationship Id="rId30" Type="http://schemas.openxmlformats.org/officeDocument/2006/relationships/image" Target="../media/image98.png"/><Relationship Id="rId35" Type="http://schemas.openxmlformats.org/officeDocument/2006/relationships/image" Target="../media/image103.svg"/><Relationship Id="rId43" Type="http://schemas.openxmlformats.org/officeDocument/2006/relationships/image" Target="../media/image111.svg"/><Relationship Id="rId48" Type="http://schemas.openxmlformats.org/officeDocument/2006/relationships/image" Target="../media/image114.png"/><Relationship Id="rId56" Type="http://schemas.openxmlformats.org/officeDocument/2006/relationships/image" Target="../media/image122.png"/><Relationship Id="rId8" Type="http://schemas.openxmlformats.org/officeDocument/2006/relationships/image" Target="../media/image76.png"/><Relationship Id="rId51" Type="http://schemas.openxmlformats.org/officeDocument/2006/relationships/image" Target="../media/image117.svg"/><Relationship Id="rId3" Type="http://schemas.openxmlformats.org/officeDocument/2006/relationships/image" Target="../media/image71.svg"/><Relationship Id="rId12" Type="http://schemas.openxmlformats.org/officeDocument/2006/relationships/image" Target="../media/image80.png"/><Relationship Id="rId17" Type="http://schemas.openxmlformats.org/officeDocument/2006/relationships/image" Target="../media/image85.svg"/><Relationship Id="rId25" Type="http://schemas.openxmlformats.org/officeDocument/2006/relationships/image" Target="../media/image93.svg"/><Relationship Id="rId33" Type="http://schemas.openxmlformats.org/officeDocument/2006/relationships/image" Target="../media/image101.svg"/><Relationship Id="rId38" Type="http://schemas.openxmlformats.org/officeDocument/2006/relationships/image" Target="../media/image106.png"/><Relationship Id="rId46" Type="http://schemas.openxmlformats.org/officeDocument/2006/relationships/image" Target="../media/image112.png"/><Relationship Id="rId59" Type="http://schemas.openxmlformats.org/officeDocument/2006/relationships/image" Target="../media/image125.svg"/><Relationship Id="rId20" Type="http://schemas.openxmlformats.org/officeDocument/2006/relationships/image" Target="../media/image88.png"/><Relationship Id="rId41" Type="http://schemas.openxmlformats.org/officeDocument/2006/relationships/image" Target="../media/image109.svg"/><Relationship Id="rId54" Type="http://schemas.openxmlformats.org/officeDocument/2006/relationships/image" Target="../media/image120.png"/><Relationship Id="rId6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5" Type="http://schemas.openxmlformats.org/officeDocument/2006/relationships/image" Target="../media/image83.svg"/><Relationship Id="rId23" Type="http://schemas.openxmlformats.org/officeDocument/2006/relationships/image" Target="../media/image91.svg"/><Relationship Id="rId28" Type="http://schemas.openxmlformats.org/officeDocument/2006/relationships/image" Target="../media/image96.png"/><Relationship Id="rId36" Type="http://schemas.openxmlformats.org/officeDocument/2006/relationships/image" Target="../media/image104.png"/><Relationship Id="rId49" Type="http://schemas.openxmlformats.org/officeDocument/2006/relationships/image" Target="../media/image115.svg"/><Relationship Id="rId57" Type="http://schemas.openxmlformats.org/officeDocument/2006/relationships/image" Target="../media/image123.svg"/><Relationship Id="rId10" Type="http://schemas.openxmlformats.org/officeDocument/2006/relationships/image" Target="../media/image78.png"/><Relationship Id="rId31" Type="http://schemas.openxmlformats.org/officeDocument/2006/relationships/image" Target="../media/image99.svg"/><Relationship Id="rId44" Type="http://schemas.openxmlformats.org/officeDocument/2006/relationships/image" Target="../media/image21.png"/><Relationship Id="rId52" Type="http://schemas.openxmlformats.org/officeDocument/2006/relationships/image" Target="../media/image118.png"/><Relationship Id="rId60" Type="http://schemas.openxmlformats.org/officeDocument/2006/relationships/image" Target="../media/image126.png"/><Relationship Id="rId4" Type="http://schemas.openxmlformats.org/officeDocument/2006/relationships/image" Target="../media/image72.png"/><Relationship Id="rId9" Type="http://schemas.openxmlformats.org/officeDocument/2006/relationships/image" Target="../media/image77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4.sv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45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18340"/>
            <a:ext cx="15305568" cy="6673607"/>
            <a:chOff x="0" y="0"/>
            <a:chExt cx="20407424" cy="889814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0407424" cy="8898142"/>
              <a:chOff x="0" y="0"/>
              <a:chExt cx="5177439" cy="225749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177439" cy="2257492"/>
              </a:xfrm>
              <a:custGeom>
                <a:avLst/>
                <a:gdLst/>
                <a:ahLst/>
                <a:cxnLst/>
                <a:rect l="l" t="t" r="r" b="b"/>
                <a:pathLst>
                  <a:path w="5177439" h="2257492">
                    <a:moveTo>
                      <a:pt x="5052979" y="2257492"/>
                    </a:moveTo>
                    <a:lnTo>
                      <a:pt x="124460" y="2257492"/>
                    </a:lnTo>
                    <a:cubicBezTo>
                      <a:pt x="55880" y="2257492"/>
                      <a:pt x="0" y="2201612"/>
                      <a:pt x="0" y="213303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052979" y="0"/>
                    </a:lnTo>
                    <a:cubicBezTo>
                      <a:pt x="5121559" y="0"/>
                      <a:pt x="5177439" y="55880"/>
                      <a:pt x="5177439" y="124460"/>
                    </a:cubicBezTo>
                    <a:lnTo>
                      <a:pt x="5177439" y="2133032"/>
                    </a:lnTo>
                    <a:cubicBezTo>
                      <a:pt x="5177439" y="2201612"/>
                      <a:pt x="5121559" y="2257492"/>
                      <a:pt x="5052979" y="225749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510332" y="482905"/>
              <a:ext cx="347112" cy="347112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4555"/>
              </a:solidFill>
            </p:spPr>
            <p:txBody>
              <a:bodyPr/>
              <a:lstStyle/>
              <a:p>
                <a:endParaRPr lang="ko-KR" altLang="en-US" dirty="0">
                  <a:solidFill>
                    <a:srgbClr val="4B4555"/>
                  </a:solidFill>
                  <a:latin typeface="CookieRunOTF Regular" panose="020B0600000101010101" pitchFamily="34" charset="-127"/>
                </a:endParaR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996383" y="482905"/>
              <a:ext cx="848209" cy="347112"/>
              <a:chOff x="0" y="0"/>
              <a:chExt cx="15516978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832B42"/>
              </a:solidFill>
            </p:spPr>
          </p:sp>
          <p:sp>
            <p:nvSpPr>
              <p:cNvPr id="22" name="Freeform 8">
                <a:extLst>
                  <a:ext uri="{FF2B5EF4-FFF2-40B4-BE49-F238E27FC236}">
                    <a16:creationId xmlns:a16="http://schemas.microsoft.com/office/drawing/2014/main" id="{22347617-5729-D023-FC51-92D439299248}"/>
                  </a:ext>
                </a:extLst>
              </p:cNvPr>
              <p:cNvSpPr/>
              <p:nvPr/>
            </p:nvSpPr>
            <p:spPr>
              <a:xfrm>
                <a:off x="9166978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3C141"/>
              </a:solidFill>
            </p:spPr>
          </p:sp>
        </p:grp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421392F8-75BB-6ED0-F22A-735F17C5BFC5}"/>
                </a:ext>
              </a:extLst>
            </p:cNvPr>
            <p:cNvSpPr/>
            <p:nvPr/>
          </p:nvSpPr>
          <p:spPr>
            <a:xfrm>
              <a:off x="1983532" y="482905"/>
              <a:ext cx="347112" cy="347112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4D2F7"/>
            </a:solidFill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56FF8059-60D8-274B-E460-CF71188C9B5B}"/>
                </a:ext>
              </a:extLst>
            </p:cNvPr>
            <p:cNvSpPr/>
            <p:nvPr/>
          </p:nvSpPr>
          <p:spPr>
            <a:xfrm>
              <a:off x="2446167" y="482905"/>
              <a:ext cx="347112" cy="347112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16872896" y="8561901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0" y="0"/>
                </a:moveTo>
                <a:lnTo>
                  <a:pt x="706759" y="0"/>
                </a:lnTo>
                <a:lnTo>
                  <a:pt x="706759" y="706759"/>
                </a:lnTo>
                <a:lnTo>
                  <a:pt x="0" y="7067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5400000">
            <a:off x="13708198" y="4363712"/>
            <a:ext cx="7036156" cy="345411"/>
          </a:xfrm>
          <a:custGeom>
            <a:avLst/>
            <a:gdLst/>
            <a:ahLst/>
            <a:cxnLst/>
            <a:rect l="l" t="t" r="r" b="b"/>
            <a:pathLst>
              <a:path w="7036156" h="345411">
                <a:moveTo>
                  <a:pt x="0" y="0"/>
                </a:moveTo>
                <a:lnTo>
                  <a:pt x="7036156" y="0"/>
                </a:lnTo>
                <a:lnTo>
                  <a:pt x="7036156" y="345411"/>
                </a:lnTo>
                <a:lnTo>
                  <a:pt x="0" y="345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28700" y="8106982"/>
            <a:ext cx="15305568" cy="1161678"/>
            <a:chOff x="0" y="0"/>
            <a:chExt cx="20407424" cy="1548905"/>
          </a:xfrm>
          <a:solidFill>
            <a:srgbClr val="A4D2F7"/>
          </a:solidFill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0407424" cy="1548905"/>
              <a:chOff x="0" y="0"/>
              <a:chExt cx="14198090" cy="1077622"/>
            </a:xfrm>
            <a:grpFill/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4199360" cy="1077622"/>
              </a:xfrm>
              <a:custGeom>
                <a:avLst/>
                <a:gdLst/>
                <a:ahLst/>
                <a:cxnLst/>
                <a:rect l="l" t="t" r="r" b="b"/>
                <a:pathLst>
                  <a:path w="14199360" h="1077622">
                    <a:moveTo>
                      <a:pt x="13645640" y="1077622"/>
                    </a:moveTo>
                    <a:lnTo>
                      <a:pt x="553720" y="1077622"/>
                    </a:lnTo>
                    <a:cubicBezTo>
                      <a:pt x="247650" y="1077622"/>
                      <a:pt x="0" y="836359"/>
                      <a:pt x="0" y="539427"/>
                    </a:cubicBezTo>
                    <a:cubicBezTo>
                      <a:pt x="0" y="241257"/>
                      <a:pt x="247650" y="0"/>
                      <a:pt x="553720" y="0"/>
                    </a:cubicBezTo>
                    <a:lnTo>
                      <a:pt x="13645640" y="0"/>
                    </a:lnTo>
                    <a:cubicBezTo>
                      <a:pt x="13951710" y="0"/>
                      <a:pt x="14199360" y="241257"/>
                      <a:pt x="14199360" y="539427"/>
                    </a:cubicBezTo>
                    <a:cubicBezTo>
                      <a:pt x="14198090" y="836359"/>
                      <a:pt x="13950440" y="1077622"/>
                      <a:pt x="13645640" y="1077622"/>
                    </a:cubicBezTo>
                    <a:close/>
                  </a:path>
                </a:pathLst>
              </a:custGeom>
              <a:grpFill/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3839865" y="333740"/>
              <a:ext cx="12902148" cy="823131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  <a:spcBef>
                  <a:spcPct val="0"/>
                </a:spcBef>
              </a:pPr>
              <a:r>
                <a:rPr lang="ko-KR" altLang="en-US" sz="360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쿠키런</a:t>
              </a:r>
              <a:r>
                <a:rPr lang="ko-KR" alt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웹페이지</a:t>
              </a:r>
              <a:endParaRPr lang="en-US" sz="3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</p:grpSp>
      <p:sp>
        <p:nvSpPr>
          <p:cNvPr id="17" name="Freeform 17"/>
          <p:cNvSpPr/>
          <p:nvPr/>
        </p:nvSpPr>
        <p:spPr>
          <a:xfrm>
            <a:off x="15161342" y="8327584"/>
            <a:ext cx="720475" cy="720475"/>
          </a:xfrm>
          <a:custGeom>
            <a:avLst/>
            <a:gdLst/>
            <a:ahLst/>
            <a:cxnLst/>
            <a:rect l="l" t="t" r="r" b="b"/>
            <a:pathLst>
              <a:path w="720475" h="720475">
                <a:moveTo>
                  <a:pt x="0" y="0"/>
                </a:moveTo>
                <a:lnTo>
                  <a:pt x="720475" y="0"/>
                </a:lnTo>
                <a:lnTo>
                  <a:pt x="720475" y="720474"/>
                </a:lnTo>
                <a:lnTo>
                  <a:pt x="0" y="720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516795" y="3213012"/>
            <a:ext cx="12329377" cy="3934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20"/>
              </a:lnSpc>
            </a:pPr>
            <a:r>
              <a:rPr lang="ko-KR" altLang="en-US" sz="14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  </a:t>
            </a:r>
            <a:r>
              <a:rPr lang="ko-KR" altLang="en-US" sz="14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코인정</a:t>
            </a:r>
            <a:r>
              <a:rPr lang="en-US" altLang="ko-KR" sz="14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’s </a:t>
            </a:r>
            <a:r>
              <a:rPr lang="en-US" altLang="ko-KR" sz="14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TeamProject</a:t>
            </a:r>
            <a:endParaRPr lang="en-US" sz="14400" dirty="0">
              <a:solidFill>
                <a:srgbClr val="152544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80F0C8-DD66-BCB5-F863-C9DFBE19C67E}"/>
              </a:ext>
            </a:extLst>
          </p:cNvPr>
          <p:cNvSpPr txBox="1"/>
          <p:nvPr/>
        </p:nvSpPr>
        <p:spPr>
          <a:xfrm rot="20948264">
            <a:off x="-21237" y="1565101"/>
            <a:ext cx="12329377" cy="1755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20"/>
              </a:lnSpc>
            </a:pPr>
            <a:r>
              <a:rPr lang="ko-KR" altLang="en-US" sz="6600" dirty="0">
                <a:solidFill>
                  <a:srgbClr val="4B6FED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코딩하는 노인정</a:t>
            </a:r>
            <a:endParaRPr lang="en-US" sz="6600" dirty="0">
              <a:solidFill>
                <a:srgbClr val="4B6FED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98439" y="8984932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0" y="0"/>
                </a:moveTo>
                <a:lnTo>
                  <a:pt x="706759" y="0"/>
                </a:lnTo>
                <a:lnTo>
                  <a:pt x="706759" y="706760"/>
                </a:lnTo>
                <a:lnTo>
                  <a:pt x="0" y="706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675320" y="8984932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706760" y="0"/>
                </a:moveTo>
                <a:lnTo>
                  <a:pt x="0" y="0"/>
                </a:lnTo>
                <a:lnTo>
                  <a:pt x="0" y="706760"/>
                </a:lnTo>
                <a:lnTo>
                  <a:pt x="706760" y="706760"/>
                </a:lnTo>
                <a:lnTo>
                  <a:pt x="70676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799659" y="1904064"/>
            <a:ext cx="9118160" cy="5944552"/>
            <a:chOff x="0" y="0"/>
            <a:chExt cx="3084415" cy="20108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84415" cy="2010873"/>
            </a:xfrm>
            <a:custGeom>
              <a:avLst/>
              <a:gdLst/>
              <a:ahLst/>
              <a:cxnLst/>
              <a:rect l="l" t="t" r="r" b="b"/>
              <a:pathLst>
                <a:path w="3084415" h="2010873">
                  <a:moveTo>
                    <a:pt x="2959955" y="2010873"/>
                  </a:moveTo>
                  <a:lnTo>
                    <a:pt x="124460" y="2010873"/>
                  </a:lnTo>
                  <a:cubicBezTo>
                    <a:pt x="55880" y="2010873"/>
                    <a:pt x="0" y="1954993"/>
                    <a:pt x="0" y="188641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59955" y="0"/>
                  </a:lnTo>
                  <a:cubicBezTo>
                    <a:pt x="3028535" y="0"/>
                    <a:pt x="3084415" y="55880"/>
                    <a:pt x="3084415" y="124460"/>
                  </a:cubicBezTo>
                  <a:lnTo>
                    <a:pt x="3084415" y="1886413"/>
                  </a:lnTo>
                  <a:cubicBezTo>
                    <a:pt x="3084415" y="1954993"/>
                    <a:pt x="3028535" y="2010873"/>
                    <a:pt x="2959955" y="201087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182408" y="2233468"/>
            <a:ext cx="989410" cy="260334"/>
            <a:chOff x="0" y="0"/>
            <a:chExt cx="1319213" cy="347112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347112" cy="347112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486051" y="0"/>
              <a:ext cx="347112" cy="347112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972102" y="0"/>
              <a:ext cx="347112" cy="34711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3297091" y="2764273"/>
            <a:ext cx="7914846" cy="4793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60"/>
              </a:lnSpc>
            </a:pPr>
            <a:r>
              <a:rPr lang="en-US" sz="72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직접</a:t>
            </a:r>
            <a:r>
              <a:rPr lang="en-US" sz="7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 </a:t>
            </a:r>
            <a:r>
              <a:rPr lang="en-US" sz="72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문구를</a:t>
            </a:r>
            <a:r>
              <a:rPr lang="en-US" sz="7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 </a:t>
            </a:r>
            <a:r>
              <a:rPr lang="en-US" sz="72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작성하거나</a:t>
            </a:r>
            <a:endParaRPr lang="en-US" sz="7200" dirty="0">
              <a:solidFill>
                <a:srgbClr val="152544"/>
              </a:solidFill>
              <a:latin typeface="CookieRunOTF Regular" panose="020B0600000101010101" pitchFamily="34" charset="-127"/>
              <a:ea typeface="CookieRunOTF Bold" panose="020B0600000101010101" pitchFamily="34" charset="-127"/>
            </a:endParaRPr>
          </a:p>
          <a:p>
            <a:pPr>
              <a:lnSpc>
                <a:spcPts val="9360"/>
              </a:lnSpc>
            </a:pPr>
            <a:r>
              <a:rPr lang="en-US" sz="72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영감을</a:t>
            </a:r>
            <a:r>
              <a:rPr lang="en-US" sz="7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 </a:t>
            </a:r>
            <a:r>
              <a:rPr lang="en-US" sz="72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주는</a:t>
            </a:r>
            <a:r>
              <a:rPr lang="en-US" sz="7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 </a:t>
            </a:r>
            <a:r>
              <a:rPr lang="en-US" sz="72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인용구를</a:t>
            </a:r>
            <a:endParaRPr lang="en-US" sz="7200" dirty="0">
              <a:solidFill>
                <a:srgbClr val="152544"/>
              </a:solidFill>
              <a:latin typeface="CookieRunOTF Regular" panose="020B0600000101010101" pitchFamily="34" charset="-127"/>
              <a:ea typeface="CookieRunOTF Bold" panose="020B0600000101010101" pitchFamily="34" charset="-127"/>
            </a:endParaRPr>
          </a:p>
          <a:p>
            <a:pPr>
              <a:lnSpc>
                <a:spcPts val="9360"/>
              </a:lnSpc>
            </a:pPr>
            <a:r>
              <a:rPr lang="en-US" sz="72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입력하세요</a:t>
            </a:r>
            <a:r>
              <a:rPr lang="en-US" sz="7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</p:txBody>
      </p:sp>
      <p:sp>
        <p:nvSpPr>
          <p:cNvPr id="14" name="Freeform 14"/>
          <p:cNvSpPr/>
          <p:nvPr/>
        </p:nvSpPr>
        <p:spPr>
          <a:xfrm>
            <a:off x="6109087" y="7116327"/>
            <a:ext cx="10397538" cy="1266609"/>
          </a:xfrm>
          <a:custGeom>
            <a:avLst/>
            <a:gdLst/>
            <a:ahLst/>
            <a:cxnLst/>
            <a:rect l="l" t="t" r="r" b="b"/>
            <a:pathLst>
              <a:path w="10397538" h="1266609">
                <a:moveTo>
                  <a:pt x="0" y="0"/>
                </a:moveTo>
                <a:lnTo>
                  <a:pt x="10397538" y="0"/>
                </a:lnTo>
                <a:lnTo>
                  <a:pt x="10397538" y="1266609"/>
                </a:lnTo>
                <a:lnTo>
                  <a:pt x="0" y="12666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139831" y="7541034"/>
            <a:ext cx="6910589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 dirty="0">
                <a:solidFill>
                  <a:srgbClr val="FFFFFF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— </a:t>
            </a:r>
            <a:r>
              <a:rPr lang="en-US" sz="2400" dirty="0" err="1">
                <a:solidFill>
                  <a:srgbClr val="FFFFFF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출처를</a:t>
            </a:r>
            <a:r>
              <a:rPr lang="en-US" sz="2400" dirty="0">
                <a:solidFill>
                  <a:srgbClr val="FFFFFF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명시하거나</a:t>
            </a:r>
            <a:r>
              <a:rPr lang="en-US" sz="2400" dirty="0">
                <a:solidFill>
                  <a:srgbClr val="FFFFFF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정보를</a:t>
            </a:r>
            <a:r>
              <a:rPr lang="en-US" sz="2400" dirty="0">
                <a:solidFill>
                  <a:srgbClr val="FFFFFF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추가하세요</a:t>
            </a:r>
            <a:r>
              <a:rPr lang="en-US" sz="2400" dirty="0">
                <a:solidFill>
                  <a:srgbClr val="FFFFFF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.</a:t>
            </a:r>
          </a:p>
        </p:txBody>
      </p:sp>
      <p:sp>
        <p:nvSpPr>
          <p:cNvPr id="16" name="Freeform 16"/>
          <p:cNvSpPr/>
          <p:nvPr/>
        </p:nvSpPr>
        <p:spPr>
          <a:xfrm rot="5400000">
            <a:off x="13833740" y="4573954"/>
            <a:ext cx="7036156" cy="345411"/>
          </a:xfrm>
          <a:custGeom>
            <a:avLst/>
            <a:gdLst/>
            <a:ahLst/>
            <a:cxnLst/>
            <a:rect l="l" t="t" r="r" b="b"/>
            <a:pathLst>
              <a:path w="7036156" h="345411">
                <a:moveTo>
                  <a:pt x="0" y="0"/>
                </a:moveTo>
                <a:lnTo>
                  <a:pt x="7036156" y="0"/>
                </a:lnTo>
                <a:lnTo>
                  <a:pt x="7036156" y="345411"/>
                </a:lnTo>
                <a:lnTo>
                  <a:pt x="0" y="3454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752769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892803" y="2905691"/>
            <a:ext cx="3928453" cy="4622797"/>
            <a:chOff x="0" y="0"/>
            <a:chExt cx="5396230" cy="6350000"/>
          </a:xfrm>
        </p:grpSpPr>
        <p:sp>
          <p:nvSpPr>
            <p:cNvPr id="3" name="Freeform 3"/>
            <p:cNvSpPr/>
            <p:nvPr/>
          </p:nvSpPr>
          <p:spPr>
            <a:xfrm>
              <a:off x="11430" y="11430"/>
              <a:ext cx="5373370" cy="6327140"/>
            </a:xfrm>
            <a:custGeom>
              <a:avLst/>
              <a:gdLst/>
              <a:ahLst/>
              <a:cxnLst/>
              <a:rect l="l" t="t" r="r" b="b"/>
              <a:pathLst>
                <a:path w="5373370" h="6327140">
                  <a:moveTo>
                    <a:pt x="5373370" y="610870"/>
                  </a:moveTo>
                  <a:lnTo>
                    <a:pt x="5373370" y="953770"/>
                  </a:lnTo>
                  <a:moveTo>
                    <a:pt x="5373370" y="953770"/>
                  </a:moveTo>
                  <a:lnTo>
                    <a:pt x="5373370" y="6079490"/>
                  </a:lnTo>
                  <a:cubicBezTo>
                    <a:pt x="5373370" y="6216650"/>
                    <a:pt x="5262880" y="6327140"/>
                    <a:pt x="5125720" y="6327140"/>
                  </a:cubicBezTo>
                  <a:lnTo>
                    <a:pt x="247650" y="6327140"/>
                  </a:lnTo>
                  <a:cubicBezTo>
                    <a:pt x="110490" y="6327140"/>
                    <a:pt x="0" y="6216650"/>
                    <a:pt x="0" y="6079490"/>
                  </a:cubicBezTo>
                  <a:lnTo>
                    <a:pt x="0" y="247650"/>
                  </a:lnTo>
                  <a:cubicBezTo>
                    <a:pt x="0" y="110490"/>
                    <a:pt x="110490" y="0"/>
                    <a:pt x="247650" y="0"/>
                  </a:cubicBezTo>
                  <a:lnTo>
                    <a:pt x="5125720" y="0"/>
                  </a:lnTo>
                  <a:cubicBezTo>
                    <a:pt x="5262880" y="0"/>
                    <a:pt x="5373370" y="110490"/>
                    <a:pt x="5373370" y="247650"/>
                  </a:cubicBezTo>
                  <a:lnTo>
                    <a:pt x="5373370" y="610870"/>
                  </a:lnTo>
                </a:path>
              </a:pathLst>
            </a:custGeom>
            <a:blipFill>
              <a:blip r:embed="rId2"/>
              <a:stretch>
                <a:fillRect b="-13234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5148580" y="471170"/>
              <a:ext cx="236220" cy="5868670"/>
            </a:xfrm>
            <a:custGeom>
              <a:avLst/>
              <a:gdLst/>
              <a:ahLst/>
              <a:cxnLst/>
              <a:rect l="l" t="t" r="r" b="b"/>
              <a:pathLst>
                <a:path w="236220" h="5868670">
                  <a:moveTo>
                    <a:pt x="236220" y="240030"/>
                  </a:moveTo>
                  <a:lnTo>
                    <a:pt x="236220" y="494030"/>
                  </a:lnTo>
                  <a:moveTo>
                    <a:pt x="236220" y="494030"/>
                  </a:moveTo>
                  <a:lnTo>
                    <a:pt x="236220" y="5868670"/>
                  </a:lnTo>
                  <a:lnTo>
                    <a:pt x="0" y="5868670"/>
                  </a:lnTo>
                  <a:lnTo>
                    <a:pt x="0" y="0"/>
                  </a:lnTo>
                  <a:lnTo>
                    <a:pt x="236220" y="0"/>
                  </a:lnTo>
                  <a:lnTo>
                    <a:pt x="236220" y="24003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1430" y="11430"/>
              <a:ext cx="5373370" cy="4245610"/>
            </a:xfrm>
            <a:custGeom>
              <a:avLst/>
              <a:gdLst/>
              <a:ahLst/>
              <a:cxnLst/>
              <a:rect l="l" t="t" r="r" b="b"/>
              <a:pathLst>
                <a:path w="5373370" h="4245610">
                  <a:moveTo>
                    <a:pt x="5373370" y="2345690"/>
                  </a:moveTo>
                  <a:lnTo>
                    <a:pt x="5373370" y="4182110"/>
                  </a:lnTo>
                  <a:cubicBezTo>
                    <a:pt x="5373370" y="4217670"/>
                    <a:pt x="5344160" y="4245610"/>
                    <a:pt x="5309870" y="4245610"/>
                  </a:cubicBezTo>
                  <a:lnTo>
                    <a:pt x="5201920" y="4245610"/>
                  </a:lnTo>
                  <a:cubicBezTo>
                    <a:pt x="5166360" y="4245610"/>
                    <a:pt x="5138420" y="4216400"/>
                    <a:pt x="5138420" y="4182110"/>
                  </a:cubicBezTo>
                  <a:lnTo>
                    <a:pt x="5138420" y="2345690"/>
                  </a:lnTo>
                  <a:cubicBezTo>
                    <a:pt x="5138420" y="2310130"/>
                    <a:pt x="5167630" y="2282190"/>
                    <a:pt x="5201920" y="2282190"/>
                  </a:cubicBezTo>
                  <a:lnTo>
                    <a:pt x="5309870" y="2282190"/>
                  </a:lnTo>
                  <a:cubicBezTo>
                    <a:pt x="5344160" y="2282190"/>
                    <a:pt x="5373370" y="2310130"/>
                    <a:pt x="5373370" y="2345690"/>
                  </a:cubicBezTo>
                  <a:close/>
                  <a:moveTo>
                    <a:pt x="5126990" y="0"/>
                  </a:moveTo>
                  <a:lnTo>
                    <a:pt x="246380" y="0"/>
                  </a:lnTo>
                  <a:cubicBezTo>
                    <a:pt x="110490" y="0"/>
                    <a:pt x="0" y="110490"/>
                    <a:pt x="0" y="246380"/>
                  </a:cubicBezTo>
                  <a:lnTo>
                    <a:pt x="0" y="458470"/>
                  </a:lnTo>
                  <a:lnTo>
                    <a:pt x="5373370" y="458470"/>
                  </a:lnTo>
                  <a:lnTo>
                    <a:pt x="5373370" y="246380"/>
                  </a:lnTo>
                  <a:cubicBezTo>
                    <a:pt x="5373370" y="110490"/>
                    <a:pt x="5262880" y="0"/>
                    <a:pt x="5126990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220980" y="160020"/>
              <a:ext cx="651510" cy="162560"/>
            </a:xfrm>
            <a:custGeom>
              <a:avLst/>
              <a:gdLst/>
              <a:ahLst/>
              <a:cxnLst/>
              <a:rect l="l" t="t" r="r" b="b"/>
              <a:pathLst>
                <a:path w="651510" h="16256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5560"/>
                    <a:pt x="162560" y="81280"/>
                  </a:cubicBezTo>
                  <a:close/>
                  <a:moveTo>
                    <a:pt x="570230" y="0"/>
                  </a:moveTo>
                  <a:cubicBezTo>
                    <a:pt x="525780" y="0"/>
                    <a:pt x="488950" y="36830"/>
                    <a:pt x="488950" y="81280"/>
                  </a:cubicBezTo>
                  <a:cubicBezTo>
                    <a:pt x="488950" y="125730"/>
                    <a:pt x="525780" y="162560"/>
                    <a:pt x="570230" y="162560"/>
                  </a:cubicBezTo>
                  <a:cubicBezTo>
                    <a:pt x="614680" y="162560"/>
                    <a:pt x="651510" y="125730"/>
                    <a:pt x="651510" y="81280"/>
                  </a:cubicBezTo>
                  <a:cubicBezTo>
                    <a:pt x="651510" y="36830"/>
                    <a:pt x="614680" y="0"/>
                    <a:pt x="570230" y="0"/>
                  </a:cubicBezTo>
                  <a:close/>
                  <a:moveTo>
                    <a:pt x="325120" y="0"/>
                  </a:moveTo>
                  <a:cubicBezTo>
                    <a:pt x="280670" y="0"/>
                    <a:pt x="243840" y="36830"/>
                    <a:pt x="243840" y="81280"/>
                  </a:cubicBezTo>
                  <a:cubicBezTo>
                    <a:pt x="243840" y="125730"/>
                    <a:pt x="280670" y="162560"/>
                    <a:pt x="325120" y="162560"/>
                  </a:cubicBezTo>
                  <a:cubicBezTo>
                    <a:pt x="369570" y="162560"/>
                    <a:pt x="406400" y="125730"/>
                    <a:pt x="406400" y="81280"/>
                  </a:cubicBezTo>
                  <a:cubicBezTo>
                    <a:pt x="406400" y="36830"/>
                    <a:pt x="370840" y="0"/>
                    <a:pt x="325120" y="0"/>
                  </a:cubicBezTo>
                  <a:close/>
                </a:path>
              </a:pathLst>
            </a:custGeom>
            <a:solidFill>
              <a:srgbClr val="7DC2D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5397500" cy="6350000"/>
            </a:xfrm>
            <a:custGeom>
              <a:avLst/>
              <a:gdLst/>
              <a:ahLst/>
              <a:cxnLst/>
              <a:rect l="l" t="t" r="r" b="b"/>
              <a:pathLst>
                <a:path w="5397500" h="6350000">
                  <a:moveTo>
                    <a:pt x="5137150" y="0"/>
                  </a:moveTo>
                  <a:lnTo>
                    <a:pt x="259080" y="0"/>
                  </a:lnTo>
                  <a:cubicBezTo>
                    <a:pt x="115570" y="0"/>
                    <a:pt x="0" y="115570"/>
                    <a:pt x="0" y="259080"/>
                  </a:cubicBezTo>
                  <a:lnTo>
                    <a:pt x="0" y="6090920"/>
                  </a:lnTo>
                  <a:cubicBezTo>
                    <a:pt x="0" y="6234430"/>
                    <a:pt x="115570" y="6350000"/>
                    <a:pt x="259080" y="6350000"/>
                  </a:cubicBezTo>
                  <a:lnTo>
                    <a:pt x="5137150" y="6350000"/>
                  </a:lnTo>
                  <a:cubicBezTo>
                    <a:pt x="5140960" y="6350000"/>
                    <a:pt x="5143500" y="6350000"/>
                    <a:pt x="5147310" y="6350000"/>
                  </a:cubicBezTo>
                  <a:lnTo>
                    <a:pt x="5148580" y="6350000"/>
                  </a:lnTo>
                  <a:cubicBezTo>
                    <a:pt x="5149850" y="6350000"/>
                    <a:pt x="5149850" y="6350000"/>
                    <a:pt x="5151120" y="6350000"/>
                  </a:cubicBezTo>
                  <a:cubicBezTo>
                    <a:pt x="5288280" y="6343650"/>
                    <a:pt x="5397500" y="6230620"/>
                    <a:pt x="5397500" y="6092190"/>
                  </a:cubicBezTo>
                  <a:lnTo>
                    <a:pt x="5397500" y="4145280"/>
                  </a:lnTo>
                  <a:lnTo>
                    <a:pt x="5397500" y="2406650"/>
                  </a:lnTo>
                  <a:lnTo>
                    <a:pt x="5397500" y="471170"/>
                  </a:lnTo>
                  <a:lnTo>
                    <a:pt x="5397500" y="259080"/>
                  </a:lnTo>
                  <a:cubicBezTo>
                    <a:pt x="5396230" y="115570"/>
                    <a:pt x="5279390" y="0"/>
                    <a:pt x="5137150" y="0"/>
                  </a:cubicBezTo>
                  <a:close/>
                  <a:moveTo>
                    <a:pt x="259080" y="22860"/>
                  </a:moveTo>
                  <a:lnTo>
                    <a:pt x="5137150" y="22860"/>
                  </a:lnTo>
                  <a:cubicBezTo>
                    <a:pt x="5267960" y="22860"/>
                    <a:pt x="5373370" y="128270"/>
                    <a:pt x="5373370" y="259080"/>
                  </a:cubicBezTo>
                  <a:lnTo>
                    <a:pt x="5373370" y="459740"/>
                  </a:lnTo>
                  <a:lnTo>
                    <a:pt x="5147310" y="459740"/>
                  </a:lnTo>
                  <a:lnTo>
                    <a:pt x="22860" y="459740"/>
                  </a:lnTo>
                  <a:lnTo>
                    <a:pt x="22860" y="259080"/>
                  </a:lnTo>
                  <a:cubicBezTo>
                    <a:pt x="22860" y="128270"/>
                    <a:pt x="128270" y="22860"/>
                    <a:pt x="259080" y="22860"/>
                  </a:cubicBezTo>
                  <a:close/>
                  <a:moveTo>
                    <a:pt x="22860" y="6090920"/>
                  </a:moveTo>
                  <a:lnTo>
                    <a:pt x="22860" y="481330"/>
                  </a:lnTo>
                  <a:lnTo>
                    <a:pt x="5137150" y="481330"/>
                  </a:lnTo>
                  <a:lnTo>
                    <a:pt x="5137150" y="6327140"/>
                  </a:lnTo>
                  <a:lnTo>
                    <a:pt x="259080" y="6327140"/>
                  </a:lnTo>
                  <a:cubicBezTo>
                    <a:pt x="128270" y="6327140"/>
                    <a:pt x="22860" y="6221730"/>
                    <a:pt x="22860" y="6090920"/>
                  </a:cubicBezTo>
                  <a:close/>
                  <a:moveTo>
                    <a:pt x="5373370" y="6090920"/>
                  </a:moveTo>
                  <a:cubicBezTo>
                    <a:pt x="5373370" y="6214110"/>
                    <a:pt x="5279390" y="6314440"/>
                    <a:pt x="5158740" y="6325870"/>
                  </a:cubicBezTo>
                  <a:lnTo>
                    <a:pt x="5158740" y="4216400"/>
                  </a:lnTo>
                  <a:cubicBezTo>
                    <a:pt x="5181600" y="4248150"/>
                    <a:pt x="5218430" y="4269740"/>
                    <a:pt x="5260340" y="4269740"/>
                  </a:cubicBezTo>
                  <a:lnTo>
                    <a:pt x="5270500" y="4269740"/>
                  </a:lnTo>
                  <a:cubicBezTo>
                    <a:pt x="5312410" y="4269740"/>
                    <a:pt x="5350510" y="4248150"/>
                    <a:pt x="5372100" y="4216400"/>
                  </a:cubicBezTo>
                  <a:lnTo>
                    <a:pt x="5372100" y="6090920"/>
                  </a:lnTo>
                  <a:lnTo>
                    <a:pt x="5373370" y="6090920"/>
                  </a:lnTo>
                  <a:close/>
                  <a:moveTo>
                    <a:pt x="5158740" y="4145280"/>
                  </a:moveTo>
                  <a:lnTo>
                    <a:pt x="5158740" y="2406650"/>
                  </a:lnTo>
                  <a:cubicBezTo>
                    <a:pt x="5158740" y="2350770"/>
                    <a:pt x="5204460" y="2305050"/>
                    <a:pt x="5260340" y="2305050"/>
                  </a:cubicBezTo>
                  <a:lnTo>
                    <a:pt x="5270500" y="2305050"/>
                  </a:lnTo>
                  <a:cubicBezTo>
                    <a:pt x="5326380" y="2305050"/>
                    <a:pt x="5372100" y="2350770"/>
                    <a:pt x="5372100" y="2406650"/>
                  </a:cubicBezTo>
                  <a:lnTo>
                    <a:pt x="5372100" y="4145280"/>
                  </a:lnTo>
                  <a:cubicBezTo>
                    <a:pt x="5372100" y="4201160"/>
                    <a:pt x="5326380" y="4246880"/>
                    <a:pt x="5270500" y="4246880"/>
                  </a:cubicBezTo>
                  <a:lnTo>
                    <a:pt x="5260340" y="4246880"/>
                  </a:lnTo>
                  <a:cubicBezTo>
                    <a:pt x="5204460" y="4246880"/>
                    <a:pt x="5158740" y="4201160"/>
                    <a:pt x="5158740" y="4145280"/>
                  </a:cubicBezTo>
                  <a:close/>
                  <a:moveTo>
                    <a:pt x="5271770" y="2282190"/>
                  </a:moveTo>
                  <a:lnTo>
                    <a:pt x="5261610" y="2282190"/>
                  </a:lnTo>
                  <a:cubicBezTo>
                    <a:pt x="5219700" y="2282190"/>
                    <a:pt x="5181600" y="2303780"/>
                    <a:pt x="5160010" y="2335530"/>
                  </a:cubicBezTo>
                  <a:lnTo>
                    <a:pt x="5160010" y="481330"/>
                  </a:lnTo>
                  <a:lnTo>
                    <a:pt x="5374640" y="481330"/>
                  </a:lnTo>
                  <a:lnTo>
                    <a:pt x="5374640" y="2334260"/>
                  </a:lnTo>
                  <a:cubicBezTo>
                    <a:pt x="5350510" y="2303780"/>
                    <a:pt x="5313680" y="2282190"/>
                    <a:pt x="5271770" y="2282190"/>
                  </a:cubicBezTo>
                  <a:close/>
                  <a:moveTo>
                    <a:pt x="302260" y="332740"/>
                  </a:moveTo>
                  <a:cubicBezTo>
                    <a:pt x="353060" y="332740"/>
                    <a:pt x="394970" y="290830"/>
                    <a:pt x="394970" y="240030"/>
                  </a:cubicBezTo>
                  <a:cubicBezTo>
                    <a:pt x="394970" y="189230"/>
                    <a:pt x="353060" y="147320"/>
                    <a:pt x="302260" y="147320"/>
                  </a:cubicBezTo>
                  <a:cubicBezTo>
                    <a:pt x="251460" y="147320"/>
                    <a:pt x="209550" y="190500"/>
                    <a:pt x="209550" y="241300"/>
                  </a:cubicBezTo>
                  <a:cubicBezTo>
                    <a:pt x="209550" y="292100"/>
                    <a:pt x="251460" y="332740"/>
                    <a:pt x="302260" y="332740"/>
                  </a:cubicBezTo>
                  <a:close/>
                  <a:moveTo>
                    <a:pt x="302260" y="171450"/>
                  </a:moveTo>
                  <a:cubicBezTo>
                    <a:pt x="340360" y="171450"/>
                    <a:pt x="372110" y="203200"/>
                    <a:pt x="372110" y="241300"/>
                  </a:cubicBezTo>
                  <a:cubicBezTo>
                    <a:pt x="372110" y="279400"/>
                    <a:pt x="340360" y="311150"/>
                    <a:pt x="302260" y="311150"/>
                  </a:cubicBezTo>
                  <a:cubicBezTo>
                    <a:pt x="264160" y="311150"/>
                    <a:pt x="232410" y="279400"/>
                    <a:pt x="232410" y="241300"/>
                  </a:cubicBezTo>
                  <a:cubicBezTo>
                    <a:pt x="232410" y="201930"/>
                    <a:pt x="264160" y="171450"/>
                    <a:pt x="302260" y="171450"/>
                  </a:cubicBezTo>
                  <a:close/>
                  <a:moveTo>
                    <a:pt x="546100" y="332740"/>
                  </a:moveTo>
                  <a:cubicBezTo>
                    <a:pt x="596900" y="332740"/>
                    <a:pt x="638810" y="290830"/>
                    <a:pt x="638810" y="240030"/>
                  </a:cubicBezTo>
                  <a:cubicBezTo>
                    <a:pt x="638810" y="189230"/>
                    <a:pt x="596900" y="148590"/>
                    <a:pt x="546100" y="148590"/>
                  </a:cubicBezTo>
                  <a:cubicBezTo>
                    <a:pt x="495300" y="148590"/>
                    <a:pt x="454660" y="190500"/>
                    <a:pt x="454660" y="241300"/>
                  </a:cubicBezTo>
                  <a:cubicBezTo>
                    <a:pt x="454660" y="292100"/>
                    <a:pt x="495300" y="332740"/>
                    <a:pt x="546100" y="332740"/>
                  </a:cubicBezTo>
                  <a:close/>
                  <a:moveTo>
                    <a:pt x="546100" y="171450"/>
                  </a:moveTo>
                  <a:cubicBezTo>
                    <a:pt x="584200" y="171450"/>
                    <a:pt x="615950" y="203200"/>
                    <a:pt x="615950" y="241300"/>
                  </a:cubicBezTo>
                  <a:cubicBezTo>
                    <a:pt x="615950" y="279400"/>
                    <a:pt x="584200" y="311150"/>
                    <a:pt x="546100" y="311150"/>
                  </a:cubicBezTo>
                  <a:cubicBezTo>
                    <a:pt x="508000" y="311150"/>
                    <a:pt x="476250" y="279400"/>
                    <a:pt x="476250" y="241300"/>
                  </a:cubicBezTo>
                  <a:cubicBezTo>
                    <a:pt x="476250" y="201930"/>
                    <a:pt x="508000" y="171450"/>
                    <a:pt x="546100" y="171450"/>
                  </a:cubicBezTo>
                  <a:close/>
                  <a:moveTo>
                    <a:pt x="791210" y="332740"/>
                  </a:moveTo>
                  <a:cubicBezTo>
                    <a:pt x="842010" y="332740"/>
                    <a:pt x="883920" y="290830"/>
                    <a:pt x="883920" y="240030"/>
                  </a:cubicBezTo>
                  <a:cubicBezTo>
                    <a:pt x="883920" y="189230"/>
                    <a:pt x="842010" y="147320"/>
                    <a:pt x="791210" y="147320"/>
                  </a:cubicBezTo>
                  <a:cubicBezTo>
                    <a:pt x="740410" y="147320"/>
                    <a:pt x="698500" y="190500"/>
                    <a:pt x="698500" y="241300"/>
                  </a:cubicBezTo>
                  <a:cubicBezTo>
                    <a:pt x="698500" y="292100"/>
                    <a:pt x="740410" y="332740"/>
                    <a:pt x="791210" y="332740"/>
                  </a:cubicBezTo>
                  <a:close/>
                  <a:moveTo>
                    <a:pt x="791210" y="171450"/>
                  </a:moveTo>
                  <a:cubicBezTo>
                    <a:pt x="829310" y="171450"/>
                    <a:pt x="861060" y="203200"/>
                    <a:pt x="861060" y="241300"/>
                  </a:cubicBezTo>
                  <a:cubicBezTo>
                    <a:pt x="861060" y="279400"/>
                    <a:pt x="829310" y="311150"/>
                    <a:pt x="791210" y="311150"/>
                  </a:cubicBezTo>
                  <a:cubicBezTo>
                    <a:pt x="753110" y="311150"/>
                    <a:pt x="721360" y="279400"/>
                    <a:pt x="721360" y="241300"/>
                  </a:cubicBezTo>
                  <a:cubicBezTo>
                    <a:pt x="721360" y="201930"/>
                    <a:pt x="751840" y="171450"/>
                    <a:pt x="791210" y="17145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7179774" y="2905691"/>
            <a:ext cx="3928453" cy="4622797"/>
            <a:chOff x="0" y="0"/>
            <a:chExt cx="5396230" cy="6350000"/>
          </a:xfrm>
        </p:grpSpPr>
        <p:sp>
          <p:nvSpPr>
            <p:cNvPr id="9" name="Freeform 9"/>
            <p:cNvSpPr/>
            <p:nvPr/>
          </p:nvSpPr>
          <p:spPr>
            <a:xfrm>
              <a:off x="11430" y="11430"/>
              <a:ext cx="5373370" cy="6327140"/>
            </a:xfrm>
            <a:custGeom>
              <a:avLst/>
              <a:gdLst/>
              <a:ahLst/>
              <a:cxnLst/>
              <a:rect l="l" t="t" r="r" b="b"/>
              <a:pathLst>
                <a:path w="5373370" h="6327140">
                  <a:moveTo>
                    <a:pt x="5373370" y="610870"/>
                  </a:moveTo>
                  <a:lnTo>
                    <a:pt x="5373370" y="953770"/>
                  </a:lnTo>
                  <a:moveTo>
                    <a:pt x="5373370" y="953770"/>
                  </a:moveTo>
                  <a:lnTo>
                    <a:pt x="5373370" y="6079490"/>
                  </a:lnTo>
                  <a:cubicBezTo>
                    <a:pt x="5373370" y="6216650"/>
                    <a:pt x="5262880" y="6327140"/>
                    <a:pt x="5125720" y="6327140"/>
                  </a:cubicBezTo>
                  <a:lnTo>
                    <a:pt x="247650" y="6327140"/>
                  </a:lnTo>
                  <a:cubicBezTo>
                    <a:pt x="110490" y="6327140"/>
                    <a:pt x="0" y="6216650"/>
                    <a:pt x="0" y="6079490"/>
                  </a:cubicBezTo>
                  <a:lnTo>
                    <a:pt x="0" y="247650"/>
                  </a:lnTo>
                  <a:cubicBezTo>
                    <a:pt x="0" y="110490"/>
                    <a:pt x="110490" y="0"/>
                    <a:pt x="247650" y="0"/>
                  </a:cubicBezTo>
                  <a:lnTo>
                    <a:pt x="5125720" y="0"/>
                  </a:lnTo>
                  <a:cubicBezTo>
                    <a:pt x="5262880" y="0"/>
                    <a:pt x="5373370" y="110490"/>
                    <a:pt x="5373370" y="247650"/>
                  </a:cubicBezTo>
                  <a:lnTo>
                    <a:pt x="5373370" y="610870"/>
                  </a:lnTo>
                </a:path>
              </a:pathLst>
            </a:custGeom>
            <a:blipFill>
              <a:blip r:embed="rId3"/>
              <a:stretch>
                <a:fillRect b="-17038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5148580" y="471170"/>
              <a:ext cx="236220" cy="5868670"/>
            </a:xfrm>
            <a:custGeom>
              <a:avLst/>
              <a:gdLst/>
              <a:ahLst/>
              <a:cxnLst/>
              <a:rect l="l" t="t" r="r" b="b"/>
              <a:pathLst>
                <a:path w="236220" h="5868670">
                  <a:moveTo>
                    <a:pt x="236220" y="240030"/>
                  </a:moveTo>
                  <a:lnTo>
                    <a:pt x="236220" y="494030"/>
                  </a:lnTo>
                  <a:moveTo>
                    <a:pt x="236220" y="494030"/>
                  </a:moveTo>
                  <a:lnTo>
                    <a:pt x="236220" y="5868670"/>
                  </a:lnTo>
                  <a:lnTo>
                    <a:pt x="0" y="5868670"/>
                  </a:lnTo>
                  <a:lnTo>
                    <a:pt x="0" y="0"/>
                  </a:lnTo>
                  <a:lnTo>
                    <a:pt x="236220" y="0"/>
                  </a:lnTo>
                  <a:lnTo>
                    <a:pt x="236220" y="24003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1430" y="11430"/>
              <a:ext cx="5373370" cy="4245610"/>
            </a:xfrm>
            <a:custGeom>
              <a:avLst/>
              <a:gdLst/>
              <a:ahLst/>
              <a:cxnLst/>
              <a:rect l="l" t="t" r="r" b="b"/>
              <a:pathLst>
                <a:path w="5373370" h="4245610">
                  <a:moveTo>
                    <a:pt x="5373370" y="2345690"/>
                  </a:moveTo>
                  <a:lnTo>
                    <a:pt x="5373370" y="4182110"/>
                  </a:lnTo>
                  <a:cubicBezTo>
                    <a:pt x="5373370" y="4217670"/>
                    <a:pt x="5344160" y="4245610"/>
                    <a:pt x="5309870" y="4245610"/>
                  </a:cubicBezTo>
                  <a:lnTo>
                    <a:pt x="5201920" y="4245610"/>
                  </a:lnTo>
                  <a:cubicBezTo>
                    <a:pt x="5166360" y="4245610"/>
                    <a:pt x="5138420" y="4216400"/>
                    <a:pt x="5138420" y="4182110"/>
                  </a:cubicBezTo>
                  <a:lnTo>
                    <a:pt x="5138420" y="2345690"/>
                  </a:lnTo>
                  <a:cubicBezTo>
                    <a:pt x="5138420" y="2310130"/>
                    <a:pt x="5167630" y="2282190"/>
                    <a:pt x="5201920" y="2282190"/>
                  </a:cubicBezTo>
                  <a:lnTo>
                    <a:pt x="5309870" y="2282190"/>
                  </a:lnTo>
                  <a:cubicBezTo>
                    <a:pt x="5344160" y="2282190"/>
                    <a:pt x="5373370" y="2310130"/>
                    <a:pt x="5373370" y="2345690"/>
                  </a:cubicBezTo>
                  <a:close/>
                  <a:moveTo>
                    <a:pt x="5126990" y="0"/>
                  </a:moveTo>
                  <a:lnTo>
                    <a:pt x="246380" y="0"/>
                  </a:lnTo>
                  <a:cubicBezTo>
                    <a:pt x="110490" y="0"/>
                    <a:pt x="0" y="110490"/>
                    <a:pt x="0" y="246380"/>
                  </a:cubicBezTo>
                  <a:lnTo>
                    <a:pt x="0" y="458470"/>
                  </a:lnTo>
                  <a:lnTo>
                    <a:pt x="5373370" y="458470"/>
                  </a:lnTo>
                  <a:lnTo>
                    <a:pt x="5373370" y="246380"/>
                  </a:lnTo>
                  <a:cubicBezTo>
                    <a:pt x="5373370" y="110490"/>
                    <a:pt x="5262880" y="0"/>
                    <a:pt x="5126990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20980" y="160020"/>
              <a:ext cx="651510" cy="162560"/>
            </a:xfrm>
            <a:custGeom>
              <a:avLst/>
              <a:gdLst/>
              <a:ahLst/>
              <a:cxnLst/>
              <a:rect l="l" t="t" r="r" b="b"/>
              <a:pathLst>
                <a:path w="651510" h="16256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5560"/>
                    <a:pt x="162560" y="81280"/>
                  </a:cubicBezTo>
                  <a:close/>
                  <a:moveTo>
                    <a:pt x="570230" y="0"/>
                  </a:moveTo>
                  <a:cubicBezTo>
                    <a:pt x="525780" y="0"/>
                    <a:pt x="488950" y="36830"/>
                    <a:pt x="488950" y="81280"/>
                  </a:cubicBezTo>
                  <a:cubicBezTo>
                    <a:pt x="488950" y="125730"/>
                    <a:pt x="525780" y="162560"/>
                    <a:pt x="570230" y="162560"/>
                  </a:cubicBezTo>
                  <a:cubicBezTo>
                    <a:pt x="614680" y="162560"/>
                    <a:pt x="651510" y="125730"/>
                    <a:pt x="651510" y="81280"/>
                  </a:cubicBezTo>
                  <a:cubicBezTo>
                    <a:pt x="651510" y="36830"/>
                    <a:pt x="614680" y="0"/>
                    <a:pt x="570230" y="0"/>
                  </a:cubicBezTo>
                  <a:close/>
                  <a:moveTo>
                    <a:pt x="325120" y="0"/>
                  </a:moveTo>
                  <a:cubicBezTo>
                    <a:pt x="280670" y="0"/>
                    <a:pt x="243840" y="36830"/>
                    <a:pt x="243840" y="81280"/>
                  </a:cubicBezTo>
                  <a:cubicBezTo>
                    <a:pt x="243840" y="125730"/>
                    <a:pt x="280670" y="162560"/>
                    <a:pt x="325120" y="162560"/>
                  </a:cubicBezTo>
                  <a:cubicBezTo>
                    <a:pt x="369570" y="162560"/>
                    <a:pt x="406400" y="125730"/>
                    <a:pt x="406400" y="81280"/>
                  </a:cubicBezTo>
                  <a:cubicBezTo>
                    <a:pt x="406400" y="36830"/>
                    <a:pt x="370840" y="0"/>
                    <a:pt x="325120" y="0"/>
                  </a:cubicBezTo>
                  <a:close/>
                </a:path>
              </a:pathLst>
            </a:custGeom>
            <a:solidFill>
              <a:srgbClr val="7DC2D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5397500" cy="6350000"/>
            </a:xfrm>
            <a:custGeom>
              <a:avLst/>
              <a:gdLst/>
              <a:ahLst/>
              <a:cxnLst/>
              <a:rect l="l" t="t" r="r" b="b"/>
              <a:pathLst>
                <a:path w="5397500" h="6350000">
                  <a:moveTo>
                    <a:pt x="5137150" y="0"/>
                  </a:moveTo>
                  <a:lnTo>
                    <a:pt x="259080" y="0"/>
                  </a:lnTo>
                  <a:cubicBezTo>
                    <a:pt x="115570" y="0"/>
                    <a:pt x="0" y="115570"/>
                    <a:pt x="0" y="259080"/>
                  </a:cubicBezTo>
                  <a:lnTo>
                    <a:pt x="0" y="6090920"/>
                  </a:lnTo>
                  <a:cubicBezTo>
                    <a:pt x="0" y="6234430"/>
                    <a:pt x="115570" y="6350000"/>
                    <a:pt x="259080" y="6350000"/>
                  </a:cubicBezTo>
                  <a:lnTo>
                    <a:pt x="5137150" y="6350000"/>
                  </a:lnTo>
                  <a:cubicBezTo>
                    <a:pt x="5140960" y="6350000"/>
                    <a:pt x="5143500" y="6350000"/>
                    <a:pt x="5147310" y="6350000"/>
                  </a:cubicBezTo>
                  <a:lnTo>
                    <a:pt x="5148580" y="6350000"/>
                  </a:lnTo>
                  <a:cubicBezTo>
                    <a:pt x="5149850" y="6350000"/>
                    <a:pt x="5149850" y="6350000"/>
                    <a:pt x="5151120" y="6350000"/>
                  </a:cubicBezTo>
                  <a:cubicBezTo>
                    <a:pt x="5288280" y="6343650"/>
                    <a:pt x="5397500" y="6230620"/>
                    <a:pt x="5397500" y="6092190"/>
                  </a:cubicBezTo>
                  <a:lnTo>
                    <a:pt x="5397500" y="4145280"/>
                  </a:lnTo>
                  <a:lnTo>
                    <a:pt x="5397500" y="2406650"/>
                  </a:lnTo>
                  <a:lnTo>
                    <a:pt x="5397500" y="471170"/>
                  </a:lnTo>
                  <a:lnTo>
                    <a:pt x="5397500" y="259080"/>
                  </a:lnTo>
                  <a:cubicBezTo>
                    <a:pt x="5396230" y="115570"/>
                    <a:pt x="5279390" y="0"/>
                    <a:pt x="5137150" y="0"/>
                  </a:cubicBezTo>
                  <a:close/>
                  <a:moveTo>
                    <a:pt x="259080" y="22860"/>
                  </a:moveTo>
                  <a:lnTo>
                    <a:pt x="5137150" y="22860"/>
                  </a:lnTo>
                  <a:cubicBezTo>
                    <a:pt x="5267960" y="22860"/>
                    <a:pt x="5373370" y="128270"/>
                    <a:pt x="5373370" y="259080"/>
                  </a:cubicBezTo>
                  <a:lnTo>
                    <a:pt x="5373370" y="459740"/>
                  </a:lnTo>
                  <a:lnTo>
                    <a:pt x="5147310" y="459740"/>
                  </a:lnTo>
                  <a:lnTo>
                    <a:pt x="22860" y="459740"/>
                  </a:lnTo>
                  <a:lnTo>
                    <a:pt x="22860" y="259080"/>
                  </a:lnTo>
                  <a:cubicBezTo>
                    <a:pt x="22860" y="128270"/>
                    <a:pt x="128270" y="22860"/>
                    <a:pt x="259080" y="22860"/>
                  </a:cubicBezTo>
                  <a:close/>
                  <a:moveTo>
                    <a:pt x="22860" y="6090920"/>
                  </a:moveTo>
                  <a:lnTo>
                    <a:pt x="22860" y="481330"/>
                  </a:lnTo>
                  <a:lnTo>
                    <a:pt x="5137150" y="481330"/>
                  </a:lnTo>
                  <a:lnTo>
                    <a:pt x="5137150" y="6327140"/>
                  </a:lnTo>
                  <a:lnTo>
                    <a:pt x="259080" y="6327140"/>
                  </a:lnTo>
                  <a:cubicBezTo>
                    <a:pt x="128270" y="6327140"/>
                    <a:pt x="22860" y="6221730"/>
                    <a:pt x="22860" y="6090920"/>
                  </a:cubicBezTo>
                  <a:close/>
                  <a:moveTo>
                    <a:pt x="5373370" y="6090920"/>
                  </a:moveTo>
                  <a:cubicBezTo>
                    <a:pt x="5373370" y="6214110"/>
                    <a:pt x="5279390" y="6314440"/>
                    <a:pt x="5158740" y="6325870"/>
                  </a:cubicBezTo>
                  <a:lnTo>
                    <a:pt x="5158740" y="4216400"/>
                  </a:lnTo>
                  <a:cubicBezTo>
                    <a:pt x="5181600" y="4248150"/>
                    <a:pt x="5218430" y="4269740"/>
                    <a:pt x="5260340" y="4269740"/>
                  </a:cubicBezTo>
                  <a:lnTo>
                    <a:pt x="5270500" y="4269740"/>
                  </a:lnTo>
                  <a:cubicBezTo>
                    <a:pt x="5312410" y="4269740"/>
                    <a:pt x="5350510" y="4248150"/>
                    <a:pt x="5372100" y="4216400"/>
                  </a:cubicBezTo>
                  <a:lnTo>
                    <a:pt x="5372100" y="6090920"/>
                  </a:lnTo>
                  <a:lnTo>
                    <a:pt x="5373370" y="6090920"/>
                  </a:lnTo>
                  <a:close/>
                  <a:moveTo>
                    <a:pt x="5158740" y="4145280"/>
                  </a:moveTo>
                  <a:lnTo>
                    <a:pt x="5158740" y="2406650"/>
                  </a:lnTo>
                  <a:cubicBezTo>
                    <a:pt x="5158740" y="2350770"/>
                    <a:pt x="5204460" y="2305050"/>
                    <a:pt x="5260340" y="2305050"/>
                  </a:cubicBezTo>
                  <a:lnTo>
                    <a:pt x="5270500" y="2305050"/>
                  </a:lnTo>
                  <a:cubicBezTo>
                    <a:pt x="5326380" y="2305050"/>
                    <a:pt x="5372100" y="2350770"/>
                    <a:pt x="5372100" y="2406650"/>
                  </a:cubicBezTo>
                  <a:lnTo>
                    <a:pt x="5372100" y="4145280"/>
                  </a:lnTo>
                  <a:cubicBezTo>
                    <a:pt x="5372100" y="4201160"/>
                    <a:pt x="5326380" y="4246880"/>
                    <a:pt x="5270500" y="4246880"/>
                  </a:cubicBezTo>
                  <a:lnTo>
                    <a:pt x="5260340" y="4246880"/>
                  </a:lnTo>
                  <a:cubicBezTo>
                    <a:pt x="5204460" y="4246880"/>
                    <a:pt x="5158740" y="4201160"/>
                    <a:pt x="5158740" y="4145280"/>
                  </a:cubicBezTo>
                  <a:close/>
                  <a:moveTo>
                    <a:pt x="5271770" y="2282190"/>
                  </a:moveTo>
                  <a:lnTo>
                    <a:pt x="5261610" y="2282190"/>
                  </a:lnTo>
                  <a:cubicBezTo>
                    <a:pt x="5219700" y="2282190"/>
                    <a:pt x="5181600" y="2303780"/>
                    <a:pt x="5160010" y="2335530"/>
                  </a:cubicBezTo>
                  <a:lnTo>
                    <a:pt x="5160010" y="481330"/>
                  </a:lnTo>
                  <a:lnTo>
                    <a:pt x="5374640" y="481330"/>
                  </a:lnTo>
                  <a:lnTo>
                    <a:pt x="5374640" y="2334260"/>
                  </a:lnTo>
                  <a:cubicBezTo>
                    <a:pt x="5350510" y="2303780"/>
                    <a:pt x="5313680" y="2282190"/>
                    <a:pt x="5271770" y="2282190"/>
                  </a:cubicBezTo>
                  <a:close/>
                  <a:moveTo>
                    <a:pt x="302260" y="332740"/>
                  </a:moveTo>
                  <a:cubicBezTo>
                    <a:pt x="353060" y="332740"/>
                    <a:pt x="394970" y="290830"/>
                    <a:pt x="394970" y="240030"/>
                  </a:cubicBezTo>
                  <a:cubicBezTo>
                    <a:pt x="394970" y="189230"/>
                    <a:pt x="353060" y="147320"/>
                    <a:pt x="302260" y="147320"/>
                  </a:cubicBezTo>
                  <a:cubicBezTo>
                    <a:pt x="251460" y="147320"/>
                    <a:pt x="209550" y="190500"/>
                    <a:pt x="209550" y="241300"/>
                  </a:cubicBezTo>
                  <a:cubicBezTo>
                    <a:pt x="209550" y="292100"/>
                    <a:pt x="251460" y="332740"/>
                    <a:pt x="302260" y="332740"/>
                  </a:cubicBezTo>
                  <a:close/>
                  <a:moveTo>
                    <a:pt x="302260" y="171450"/>
                  </a:moveTo>
                  <a:cubicBezTo>
                    <a:pt x="340360" y="171450"/>
                    <a:pt x="372110" y="203200"/>
                    <a:pt x="372110" y="241300"/>
                  </a:cubicBezTo>
                  <a:cubicBezTo>
                    <a:pt x="372110" y="279400"/>
                    <a:pt x="340360" y="311150"/>
                    <a:pt x="302260" y="311150"/>
                  </a:cubicBezTo>
                  <a:cubicBezTo>
                    <a:pt x="264160" y="311150"/>
                    <a:pt x="232410" y="279400"/>
                    <a:pt x="232410" y="241300"/>
                  </a:cubicBezTo>
                  <a:cubicBezTo>
                    <a:pt x="232410" y="201930"/>
                    <a:pt x="264160" y="171450"/>
                    <a:pt x="302260" y="171450"/>
                  </a:cubicBezTo>
                  <a:close/>
                  <a:moveTo>
                    <a:pt x="546100" y="332740"/>
                  </a:moveTo>
                  <a:cubicBezTo>
                    <a:pt x="596900" y="332740"/>
                    <a:pt x="638810" y="290830"/>
                    <a:pt x="638810" y="240030"/>
                  </a:cubicBezTo>
                  <a:cubicBezTo>
                    <a:pt x="638810" y="189230"/>
                    <a:pt x="596900" y="148590"/>
                    <a:pt x="546100" y="148590"/>
                  </a:cubicBezTo>
                  <a:cubicBezTo>
                    <a:pt x="495300" y="148590"/>
                    <a:pt x="454660" y="190500"/>
                    <a:pt x="454660" y="241300"/>
                  </a:cubicBezTo>
                  <a:cubicBezTo>
                    <a:pt x="454660" y="292100"/>
                    <a:pt x="495300" y="332740"/>
                    <a:pt x="546100" y="332740"/>
                  </a:cubicBezTo>
                  <a:close/>
                  <a:moveTo>
                    <a:pt x="546100" y="171450"/>
                  </a:moveTo>
                  <a:cubicBezTo>
                    <a:pt x="584200" y="171450"/>
                    <a:pt x="615950" y="203200"/>
                    <a:pt x="615950" y="241300"/>
                  </a:cubicBezTo>
                  <a:cubicBezTo>
                    <a:pt x="615950" y="279400"/>
                    <a:pt x="584200" y="311150"/>
                    <a:pt x="546100" y="311150"/>
                  </a:cubicBezTo>
                  <a:cubicBezTo>
                    <a:pt x="508000" y="311150"/>
                    <a:pt x="476250" y="279400"/>
                    <a:pt x="476250" y="241300"/>
                  </a:cubicBezTo>
                  <a:cubicBezTo>
                    <a:pt x="476250" y="201930"/>
                    <a:pt x="508000" y="171450"/>
                    <a:pt x="546100" y="171450"/>
                  </a:cubicBezTo>
                  <a:close/>
                  <a:moveTo>
                    <a:pt x="791210" y="332740"/>
                  </a:moveTo>
                  <a:cubicBezTo>
                    <a:pt x="842010" y="332740"/>
                    <a:pt x="883920" y="290830"/>
                    <a:pt x="883920" y="240030"/>
                  </a:cubicBezTo>
                  <a:cubicBezTo>
                    <a:pt x="883920" y="189230"/>
                    <a:pt x="842010" y="147320"/>
                    <a:pt x="791210" y="147320"/>
                  </a:cubicBezTo>
                  <a:cubicBezTo>
                    <a:pt x="740410" y="147320"/>
                    <a:pt x="698500" y="190500"/>
                    <a:pt x="698500" y="241300"/>
                  </a:cubicBezTo>
                  <a:cubicBezTo>
                    <a:pt x="698500" y="292100"/>
                    <a:pt x="740410" y="332740"/>
                    <a:pt x="791210" y="332740"/>
                  </a:cubicBezTo>
                  <a:close/>
                  <a:moveTo>
                    <a:pt x="791210" y="171450"/>
                  </a:moveTo>
                  <a:cubicBezTo>
                    <a:pt x="829310" y="171450"/>
                    <a:pt x="861060" y="203200"/>
                    <a:pt x="861060" y="241300"/>
                  </a:cubicBezTo>
                  <a:cubicBezTo>
                    <a:pt x="861060" y="279400"/>
                    <a:pt x="829310" y="311150"/>
                    <a:pt x="791210" y="311150"/>
                  </a:cubicBezTo>
                  <a:cubicBezTo>
                    <a:pt x="753110" y="311150"/>
                    <a:pt x="721360" y="279400"/>
                    <a:pt x="721360" y="241300"/>
                  </a:cubicBezTo>
                  <a:cubicBezTo>
                    <a:pt x="721360" y="201930"/>
                    <a:pt x="751840" y="171450"/>
                    <a:pt x="791210" y="17145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2466745" y="2905691"/>
            <a:ext cx="3928453" cy="4622797"/>
            <a:chOff x="0" y="0"/>
            <a:chExt cx="5396230" cy="6350000"/>
          </a:xfrm>
        </p:grpSpPr>
        <p:sp>
          <p:nvSpPr>
            <p:cNvPr id="15" name="Freeform 15"/>
            <p:cNvSpPr/>
            <p:nvPr/>
          </p:nvSpPr>
          <p:spPr>
            <a:xfrm>
              <a:off x="11430" y="11430"/>
              <a:ext cx="5373370" cy="6327140"/>
            </a:xfrm>
            <a:custGeom>
              <a:avLst/>
              <a:gdLst/>
              <a:ahLst/>
              <a:cxnLst/>
              <a:rect l="l" t="t" r="r" b="b"/>
              <a:pathLst>
                <a:path w="5373370" h="6327140">
                  <a:moveTo>
                    <a:pt x="5373370" y="610870"/>
                  </a:moveTo>
                  <a:lnTo>
                    <a:pt x="5373370" y="953770"/>
                  </a:lnTo>
                  <a:moveTo>
                    <a:pt x="5373370" y="953770"/>
                  </a:moveTo>
                  <a:lnTo>
                    <a:pt x="5373370" y="6079490"/>
                  </a:lnTo>
                  <a:cubicBezTo>
                    <a:pt x="5373370" y="6216650"/>
                    <a:pt x="5262880" y="6327140"/>
                    <a:pt x="5125720" y="6327140"/>
                  </a:cubicBezTo>
                  <a:lnTo>
                    <a:pt x="247650" y="6327140"/>
                  </a:lnTo>
                  <a:cubicBezTo>
                    <a:pt x="110490" y="6327140"/>
                    <a:pt x="0" y="6216650"/>
                    <a:pt x="0" y="6079490"/>
                  </a:cubicBezTo>
                  <a:lnTo>
                    <a:pt x="0" y="247650"/>
                  </a:lnTo>
                  <a:cubicBezTo>
                    <a:pt x="0" y="110490"/>
                    <a:pt x="110490" y="0"/>
                    <a:pt x="247650" y="0"/>
                  </a:cubicBezTo>
                  <a:lnTo>
                    <a:pt x="5125720" y="0"/>
                  </a:lnTo>
                  <a:cubicBezTo>
                    <a:pt x="5262880" y="0"/>
                    <a:pt x="5373370" y="110490"/>
                    <a:pt x="5373370" y="247650"/>
                  </a:cubicBezTo>
                  <a:lnTo>
                    <a:pt x="5373370" y="610870"/>
                  </a:lnTo>
                </a:path>
              </a:pathLst>
            </a:custGeom>
            <a:blipFill>
              <a:blip r:embed="rId4"/>
              <a:stretch>
                <a:fillRect b="-27348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5148580" y="471170"/>
              <a:ext cx="236220" cy="5868670"/>
            </a:xfrm>
            <a:custGeom>
              <a:avLst/>
              <a:gdLst/>
              <a:ahLst/>
              <a:cxnLst/>
              <a:rect l="l" t="t" r="r" b="b"/>
              <a:pathLst>
                <a:path w="236220" h="5868670">
                  <a:moveTo>
                    <a:pt x="236220" y="240030"/>
                  </a:moveTo>
                  <a:lnTo>
                    <a:pt x="236220" y="494030"/>
                  </a:lnTo>
                  <a:moveTo>
                    <a:pt x="236220" y="494030"/>
                  </a:moveTo>
                  <a:lnTo>
                    <a:pt x="236220" y="5868670"/>
                  </a:lnTo>
                  <a:lnTo>
                    <a:pt x="0" y="5868670"/>
                  </a:lnTo>
                  <a:lnTo>
                    <a:pt x="0" y="0"/>
                  </a:lnTo>
                  <a:lnTo>
                    <a:pt x="236220" y="0"/>
                  </a:lnTo>
                  <a:lnTo>
                    <a:pt x="236220" y="24003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11430" y="11430"/>
              <a:ext cx="5373370" cy="4245610"/>
            </a:xfrm>
            <a:custGeom>
              <a:avLst/>
              <a:gdLst/>
              <a:ahLst/>
              <a:cxnLst/>
              <a:rect l="l" t="t" r="r" b="b"/>
              <a:pathLst>
                <a:path w="5373370" h="4245610">
                  <a:moveTo>
                    <a:pt x="5373370" y="2345690"/>
                  </a:moveTo>
                  <a:lnTo>
                    <a:pt x="5373370" y="4182110"/>
                  </a:lnTo>
                  <a:cubicBezTo>
                    <a:pt x="5373370" y="4217670"/>
                    <a:pt x="5344160" y="4245610"/>
                    <a:pt x="5309870" y="4245610"/>
                  </a:cubicBezTo>
                  <a:lnTo>
                    <a:pt x="5201920" y="4245610"/>
                  </a:lnTo>
                  <a:cubicBezTo>
                    <a:pt x="5166360" y="4245610"/>
                    <a:pt x="5138420" y="4216400"/>
                    <a:pt x="5138420" y="4182110"/>
                  </a:cubicBezTo>
                  <a:lnTo>
                    <a:pt x="5138420" y="2345690"/>
                  </a:lnTo>
                  <a:cubicBezTo>
                    <a:pt x="5138420" y="2310130"/>
                    <a:pt x="5167630" y="2282190"/>
                    <a:pt x="5201920" y="2282190"/>
                  </a:cubicBezTo>
                  <a:lnTo>
                    <a:pt x="5309870" y="2282190"/>
                  </a:lnTo>
                  <a:cubicBezTo>
                    <a:pt x="5344160" y="2282190"/>
                    <a:pt x="5373370" y="2310130"/>
                    <a:pt x="5373370" y="2345690"/>
                  </a:cubicBezTo>
                  <a:close/>
                  <a:moveTo>
                    <a:pt x="5126990" y="0"/>
                  </a:moveTo>
                  <a:lnTo>
                    <a:pt x="246380" y="0"/>
                  </a:lnTo>
                  <a:cubicBezTo>
                    <a:pt x="110490" y="0"/>
                    <a:pt x="0" y="110490"/>
                    <a:pt x="0" y="246380"/>
                  </a:cubicBezTo>
                  <a:lnTo>
                    <a:pt x="0" y="458470"/>
                  </a:lnTo>
                  <a:lnTo>
                    <a:pt x="5373370" y="458470"/>
                  </a:lnTo>
                  <a:lnTo>
                    <a:pt x="5373370" y="246380"/>
                  </a:lnTo>
                  <a:cubicBezTo>
                    <a:pt x="5373370" y="110490"/>
                    <a:pt x="5262880" y="0"/>
                    <a:pt x="5126990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220980" y="160020"/>
              <a:ext cx="651510" cy="162560"/>
            </a:xfrm>
            <a:custGeom>
              <a:avLst/>
              <a:gdLst/>
              <a:ahLst/>
              <a:cxnLst/>
              <a:rect l="l" t="t" r="r" b="b"/>
              <a:pathLst>
                <a:path w="651510" h="16256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5560"/>
                    <a:pt x="162560" y="81280"/>
                  </a:cubicBezTo>
                  <a:close/>
                  <a:moveTo>
                    <a:pt x="570230" y="0"/>
                  </a:moveTo>
                  <a:cubicBezTo>
                    <a:pt x="525780" y="0"/>
                    <a:pt x="488950" y="36830"/>
                    <a:pt x="488950" y="81280"/>
                  </a:cubicBezTo>
                  <a:cubicBezTo>
                    <a:pt x="488950" y="125730"/>
                    <a:pt x="525780" y="162560"/>
                    <a:pt x="570230" y="162560"/>
                  </a:cubicBezTo>
                  <a:cubicBezTo>
                    <a:pt x="614680" y="162560"/>
                    <a:pt x="651510" y="125730"/>
                    <a:pt x="651510" y="81280"/>
                  </a:cubicBezTo>
                  <a:cubicBezTo>
                    <a:pt x="651510" y="36830"/>
                    <a:pt x="614680" y="0"/>
                    <a:pt x="570230" y="0"/>
                  </a:cubicBezTo>
                  <a:close/>
                  <a:moveTo>
                    <a:pt x="325120" y="0"/>
                  </a:moveTo>
                  <a:cubicBezTo>
                    <a:pt x="280670" y="0"/>
                    <a:pt x="243840" y="36830"/>
                    <a:pt x="243840" y="81280"/>
                  </a:cubicBezTo>
                  <a:cubicBezTo>
                    <a:pt x="243840" y="125730"/>
                    <a:pt x="280670" y="162560"/>
                    <a:pt x="325120" y="162560"/>
                  </a:cubicBezTo>
                  <a:cubicBezTo>
                    <a:pt x="369570" y="162560"/>
                    <a:pt x="406400" y="125730"/>
                    <a:pt x="406400" y="81280"/>
                  </a:cubicBezTo>
                  <a:cubicBezTo>
                    <a:pt x="406400" y="36830"/>
                    <a:pt x="370840" y="0"/>
                    <a:pt x="325120" y="0"/>
                  </a:cubicBezTo>
                  <a:close/>
                </a:path>
              </a:pathLst>
            </a:custGeom>
            <a:solidFill>
              <a:srgbClr val="7DC2DF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5397500" cy="6350000"/>
            </a:xfrm>
            <a:custGeom>
              <a:avLst/>
              <a:gdLst/>
              <a:ahLst/>
              <a:cxnLst/>
              <a:rect l="l" t="t" r="r" b="b"/>
              <a:pathLst>
                <a:path w="5397500" h="6350000">
                  <a:moveTo>
                    <a:pt x="5137150" y="0"/>
                  </a:moveTo>
                  <a:lnTo>
                    <a:pt x="259080" y="0"/>
                  </a:lnTo>
                  <a:cubicBezTo>
                    <a:pt x="115570" y="0"/>
                    <a:pt x="0" y="115570"/>
                    <a:pt x="0" y="259080"/>
                  </a:cubicBezTo>
                  <a:lnTo>
                    <a:pt x="0" y="6090920"/>
                  </a:lnTo>
                  <a:cubicBezTo>
                    <a:pt x="0" y="6234430"/>
                    <a:pt x="115570" y="6350000"/>
                    <a:pt x="259080" y="6350000"/>
                  </a:cubicBezTo>
                  <a:lnTo>
                    <a:pt x="5137150" y="6350000"/>
                  </a:lnTo>
                  <a:cubicBezTo>
                    <a:pt x="5140960" y="6350000"/>
                    <a:pt x="5143500" y="6350000"/>
                    <a:pt x="5147310" y="6350000"/>
                  </a:cubicBezTo>
                  <a:lnTo>
                    <a:pt x="5148580" y="6350000"/>
                  </a:lnTo>
                  <a:cubicBezTo>
                    <a:pt x="5149850" y="6350000"/>
                    <a:pt x="5149850" y="6350000"/>
                    <a:pt x="5151120" y="6350000"/>
                  </a:cubicBezTo>
                  <a:cubicBezTo>
                    <a:pt x="5288280" y="6343650"/>
                    <a:pt x="5397500" y="6230620"/>
                    <a:pt x="5397500" y="6092190"/>
                  </a:cubicBezTo>
                  <a:lnTo>
                    <a:pt x="5397500" y="4145280"/>
                  </a:lnTo>
                  <a:lnTo>
                    <a:pt x="5397500" y="2406650"/>
                  </a:lnTo>
                  <a:lnTo>
                    <a:pt x="5397500" y="471170"/>
                  </a:lnTo>
                  <a:lnTo>
                    <a:pt x="5397500" y="259080"/>
                  </a:lnTo>
                  <a:cubicBezTo>
                    <a:pt x="5396230" y="115570"/>
                    <a:pt x="5279390" y="0"/>
                    <a:pt x="5137150" y="0"/>
                  </a:cubicBezTo>
                  <a:close/>
                  <a:moveTo>
                    <a:pt x="259080" y="22860"/>
                  </a:moveTo>
                  <a:lnTo>
                    <a:pt x="5137150" y="22860"/>
                  </a:lnTo>
                  <a:cubicBezTo>
                    <a:pt x="5267960" y="22860"/>
                    <a:pt x="5373370" y="128270"/>
                    <a:pt x="5373370" y="259080"/>
                  </a:cubicBezTo>
                  <a:lnTo>
                    <a:pt x="5373370" y="459740"/>
                  </a:lnTo>
                  <a:lnTo>
                    <a:pt x="5147310" y="459740"/>
                  </a:lnTo>
                  <a:lnTo>
                    <a:pt x="22860" y="459740"/>
                  </a:lnTo>
                  <a:lnTo>
                    <a:pt x="22860" y="259080"/>
                  </a:lnTo>
                  <a:cubicBezTo>
                    <a:pt x="22860" y="128270"/>
                    <a:pt x="128270" y="22860"/>
                    <a:pt x="259080" y="22860"/>
                  </a:cubicBezTo>
                  <a:close/>
                  <a:moveTo>
                    <a:pt x="22860" y="6090920"/>
                  </a:moveTo>
                  <a:lnTo>
                    <a:pt x="22860" y="481330"/>
                  </a:lnTo>
                  <a:lnTo>
                    <a:pt x="5137150" y="481330"/>
                  </a:lnTo>
                  <a:lnTo>
                    <a:pt x="5137150" y="6327140"/>
                  </a:lnTo>
                  <a:lnTo>
                    <a:pt x="259080" y="6327140"/>
                  </a:lnTo>
                  <a:cubicBezTo>
                    <a:pt x="128270" y="6327140"/>
                    <a:pt x="22860" y="6221730"/>
                    <a:pt x="22860" y="6090920"/>
                  </a:cubicBezTo>
                  <a:close/>
                  <a:moveTo>
                    <a:pt x="5373370" y="6090920"/>
                  </a:moveTo>
                  <a:cubicBezTo>
                    <a:pt x="5373370" y="6214110"/>
                    <a:pt x="5279390" y="6314440"/>
                    <a:pt x="5158740" y="6325870"/>
                  </a:cubicBezTo>
                  <a:lnTo>
                    <a:pt x="5158740" y="4216400"/>
                  </a:lnTo>
                  <a:cubicBezTo>
                    <a:pt x="5181600" y="4248150"/>
                    <a:pt x="5218430" y="4269740"/>
                    <a:pt x="5260340" y="4269740"/>
                  </a:cubicBezTo>
                  <a:lnTo>
                    <a:pt x="5270500" y="4269740"/>
                  </a:lnTo>
                  <a:cubicBezTo>
                    <a:pt x="5312410" y="4269740"/>
                    <a:pt x="5350510" y="4248150"/>
                    <a:pt x="5372100" y="4216400"/>
                  </a:cubicBezTo>
                  <a:lnTo>
                    <a:pt x="5372100" y="6090920"/>
                  </a:lnTo>
                  <a:lnTo>
                    <a:pt x="5373370" y="6090920"/>
                  </a:lnTo>
                  <a:close/>
                  <a:moveTo>
                    <a:pt x="5158740" y="4145280"/>
                  </a:moveTo>
                  <a:lnTo>
                    <a:pt x="5158740" y="2406650"/>
                  </a:lnTo>
                  <a:cubicBezTo>
                    <a:pt x="5158740" y="2350770"/>
                    <a:pt x="5204460" y="2305050"/>
                    <a:pt x="5260340" y="2305050"/>
                  </a:cubicBezTo>
                  <a:lnTo>
                    <a:pt x="5270500" y="2305050"/>
                  </a:lnTo>
                  <a:cubicBezTo>
                    <a:pt x="5326380" y="2305050"/>
                    <a:pt x="5372100" y="2350770"/>
                    <a:pt x="5372100" y="2406650"/>
                  </a:cubicBezTo>
                  <a:lnTo>
                    <a:pt x="5372100" y="4145280"/>
                  </a:lnTo>
                  <a:cubicBezTo>
                    <a:pt x="5372100" y="4201160"/>
                    <a:pt x="5326380" y="4246880"/>
                    <a:pt x="5270500" y="4246880"/>
                  </a:cubicBezTo>
                  <a:lnTo>
                    <a:pt x="5260340" y="4246880"/>
                  </a:lnTo>
                  <a:cubicBezTo>
                    <a:pt x="5204460" y="4246880"/>
                    <a:pt x="5158740" y="4201160"/>
                    <a:pt x="5158740" y="4145280"/>
                  </a:cubicBezTo>
                  <a:close/>
                  <a:moveTo>
                    <a:pt x="5271770" y="2282190"/>
                  </a:moveTo>
                  <a:lnTo>
                    <a:pt x="5261610" y="2282190"/>
                  </a:lnTo>
                  <a:cubicBezTo>
                    <a:pt x="5219700" y="2282190"/>
                    <a:pt x="5181600" y="2303780"/>
                    <a:pt x="5160010" y="2335530"/>
                  </a:cubicBezTo>
                  <a:lnTo>
                    <a:pt x="5160010" y="481330"/>
                  </a:lnTo>
                  <a:lnTo>
                    <a:pt x="5374640" y="481330"/>
                  </a:lnTo>
                  <a:lnTo>
                    <a:pt x="5374640" y="2334260"/>
                  </a:lnTo>
                  <a:cubicBezTo>
                    <a:pt x="5350510" y="2303780"/>
                    <a:pt x="5313680" y="2282190"/>
                    <a:pt x="5271770" y="2282190"/>
                  </a:cubicBezTo>
                  <a:close/>
                  <a:moveTo>
                    <a:pt x="302260" y="332740"/>
                  </a:moveTo>
                  <a:cubicBezTo>
                    <a:pt x="353060" y="332740"/>
                    <a:pt x="394970" y="290830"/>
                    <a:pt x="394970" y="240030"/>
                  </a:cubicBezTo>
                  <a:cubicBezTo>
                    <a:pt x="394970" y="189230"/>
                    <a:pt x="353060" y="147320"/>
                    <a:pt x="302260" y="147320"/>
                  </a:cubicBezTo>
                  <a:cubicBezTo>
                    <a:pt x="251460" y="147320"/>
                    <a:pt x="209550" y="190500"/>
                    <a:pt x="209550" y="241300"/>
                  </a:cubicBezTo>
                  <a:cubicBezTo>
                    <a:pt x="209550" y="292100"/>
                    <a:pt x="251460" y="332740"/>
                    <a:pt x="302260" y="332740"/>
                  </a:cubicBezTo>
                  <a:close/>
                  <a:moveTo>
                    <a:pt x="302260" y="171450"/>
                  </a:moveTo>
                  <a:cubicBezTo>
                    <a:pt x="340360" y="171450"/>
                    <a:pt x="372110" y="203200"/>
                    <a:pt x="372110" y="241300"/>
                  </a:cubicBezTo>
                  <a:cubicBezTo>
                    <a:pt x="372110" y="279400"/>
                    <a:pt x="340360" y="311150"/>
                    <a:pt x="302260" y="311150"/>
                  </a:cubicBezTo>
                  <a:cubicBezTo>
                    <a:pt x="264160" y="311150"/>
                    <a:pt x="232410" y="279400"/>
                    <a:pt x="232410" y="241300"/>
                  </a:cubicBezTo>
                  <a:cubicBezTo>
                    <a:pt x="232410" y="201930"/>
                    <a:pt x="264160" y="171450"/>
                    <a:pt x="302260" y="171450"/>
                  </a:cubicBezTo>
                  <a:close/>
                  <a:moveTo>
                    <a:pt x="546100" y="332740"/>
                  </a:moveTo>
                  <a:cubicBezTo>
                    <a:pt x="596900" y="332740"/>
                    <a:pt x="638810" y="290830"/>
                    <a:pt x="638810" y="240030"/>
                  </a:cubicBezTo>
                  <a:cubicBezTo>
                    <a:pt x="638810" y="189230"/>
                    <a:pt x="596900" y="148590"/>
                    <a:pt x="546100" y="148590"/>
                  </a:cubicBezTo>
                  <a:cubicBezTo>
                    <a:pt x="495300" y="148590"/>
                    <a:pt x="454660" y="190500"/>
                    <a:pt x="454660" y="241300"/>
                  </a:cubicBezTo>
                  <a:cubicBezTo>
                    <a:pt x="454660" y="292100"/>
                    <a:pt x="495300" y="332740"/>
                    <a:pt x="546100" y="332740"/>
                  </a:cubicBezTo>
                  <a:close/>
                  <a:moveTo>
                    <a:pt x="546100" y="171450"/>
                  </a:moveTo>
                  <a:cubicBezTo>
                    <a:pt x="584200" y="171450"/>
                    <a:pt x="615950" y="203200"/>
                    <a:pt x="615950" y="241300"/>
                  </a:cubicBezTo>
                  <a:cubicBezTo>
                    <a:pt x="615950" y="279400"/>
                    <a:pt x="584200" y="311150"/>
                    <a:pt x="546100" y="311150"/>
                  </a:cubicBezTo>
                  <a:cubicBezTo>
                    <a:pt x="508000" y="311150"/>
                    <a:pt x="476250" y="279400"/>
                    <a:pt x="476250" y="241300"/>
                  </a:cubicBezTo>
                  <a:cubicBezTo>
                    <a:pt x="476250" y="201930"/>
                    <a:pt x="508000" y="171450"/>
                    <a:pt x="546100" y="171450"/>
                  </a:cubicBezTo>
                  <a:close/>
                  <a:moveTo>
                    <a:pt x="791210" y="332740"/>
                  </a:moveTo>
                  <a:cubicBezTo>
                    <a:pt x="842010" y="332740"/>
                    <a:pt x="883920" y="290830"/>
                    <a:pt x="883920" y="240030"/>
                  </a:cubicBezTo>
                  <a:cubicBezTo>
                    <a:pt x="883920" y="189230"/>
                    <a:pt x="842010" y="147320"/>
                    <a:pt x="791210" y="147320"/>
                  </a:cubicBezTo>
                  <a:cubicBezTo>
                    <a:pt x="740410" y="147320"/>
                    <a:pt x="698500" y="190500"/>
                    <a:pt x="698500" y="241300"/>
                  </a:cubicBezTo>
                  <a:cubicBezTo>
                    <a:pt x="698500" y="292100"/>
                    <a:pt x="740410" y="332740"/>
                    <a:pt x="791210" y="332740"/>
                  </a:cubicBezTo>
                  <a:close/>
                  <a:moveTo>
                    <a:pt x="791210" y="171450"/>
                  </a:moveTo>
                  <a:cubicBezTo>
                    <a:pt x="829310" y="171450"/>
                    <a:pt x="861060" y="203200"/>
                    <a:pt x="861060" y="241300"/>
                  </a:cubicBezTo>
                  <a:cubicBezTo>
                    <a:pt x="861060" y="279400"/>
                    <a:pt x="829310" y="311150"/>
                    <a:pt x="791210" y="311150"/>
                  </a:cubicBezTo>
                  <a:cubicBezTo>
                    <a:pt x="753110" y="311150"/>
                    <a:pt x="721360" y="279400"/>
                    <a:pt x="721360" y="241300"/>
                  </a:cubicBezTo>
                  <a:cubicBezTo>
                    <a:pt x="721360" y="201930"/>
                    <a:pt x="751840" y="171450"/>
                    <a:pt x="791210" y="17145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784406" y="7840804"/>
            <a:ext cx="4145245" cy="1432511"/>
            <a:chOff x="0" y="-28575"/>
            <a:chExt cx="5526993" cy="1910015"/>
          </a:xfrm>
        </p:grpSpPr>
        <p:sp>
          <p:nvSpPr>
            <p:cNvPr id="21" name="TextBox 21"/>
            <p:cNvSpPr txBox="1"/>
            <p:nvPr/>
          </p:nvSpPr>
          <p:spPr>
            <a:xfrm>
              <a:off x="0" y="688293"/>
              <a:ext cx="5526993" cy="1193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토론하고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싶은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내용을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간략하게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</a:p>
            <a:p>
              <a:pPr algn="ctr"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서술하세요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5526993" cy="518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주요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포인트를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추가하세요</a:t>
              </a:r>
              <a:endPara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071377" y="7840804"/>
            <a:ext cx="4145245" cy="1432511"/>
            <a:chOff x="0" y="-28575"/>
            <a:chExt cx="5526993" cy="1910015"/>
          </a:xfrm>
        </p:grpSpPr>
        <p:sp>
          <p:nvSpPr>
            <p:cNvPr id="24" name="TextBox 24"/>
            <p:cNvSpPr txBox="1"/>
            <p:nvPr/>
          </p:nvSpPr>
          <p:spPr>
            <a:xfrm>
              <a:off x="0" y="688293"/>
              <a:ext cx="5526993" cy="1193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토론하고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싶은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내용을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간략하게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</a:p>
            <a:p>
              <a:pPr algn="ctr"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서술하세요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5526993" cy="518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주요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포인트를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추가하세요</a:t>
              </a:r>
              <a:endPara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358348" y="7840804"/>
            <a:ext cx="4145245" cy="1432511"/>
            <a:chOff x="0" y="-28575"/>
            <a:chExt cx="5526993" cy="1910015"/>
          </a:xfrm>
        </p:grpSpPr>
        <p:sp>
          <p:nvSpPr>
            <p:cNvPr id="27" name="TextBox 27"/>
            <p:cNvSpPr txBox="1"/>
            <p:nvPr/>
          </p:nvSpPr>
          <p:spPr>
            <a:xfrm>
              <a:off x="0" y="688293"/>
              <a:ext cx="5526993" cy="1193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토론하고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싶은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내용을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간략하게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</a:p>
            <a:p>
              <a:pPr algn="ctr"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서술하세요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28575"/>
              <a:ext cx="5526993" cy="518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주요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포인트를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추가하세요</a:t>
              </a:r>
              <a:endPara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endParaRP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2624995" y="857250"/>
            <a:ext cx="13038010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주제나</a:t>
            </a:r>
            <a:r>
              <a:rPr lang="en-US" sz="7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 </a:t>
            </a:r>
            <a:r>
              <a:rPr lang="en-US" sz="72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생각을</a:t>
            </a:r>
            <a:r>
              <a:rPr lang="en-US" sz="7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 </a:t>
            </a:r>
            <a:r>
              <a:rPr lang="en-US" sz="72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입력하세요</a:t>
            </a:r>
            <a:endParaRPr lang="en-US" sz="7200" dirty="0">
              <a:solidFill>
                <a:srgbClr val="152544"/>
              </a:solidFill>
              <a:latin typeface="CookieRunOTF Regular" panose="020B0600000101010101" pitchFamily="34" charset="-127"/>
              <a:ea typeface="CookieRunOTF Bold" panose="020B0600000101010101" pitchFamily="34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15041" y="1104397"/>
            <a:ext cx="9118160" cy="8153903"/>
            <a:chOff x="0" y="0"/>
            <a:chExt cx="3084415" cy="27582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84415" cy="2758234"/>
            </a:xfrm>
            <a:custGeom>
              <a:avLst/>
              <a:gdLst/>
              <a:ahLst/>
              <a:cxnLst/>
              <a:rect l="l" t="t" r="r" b="b"/>
              <a:pathLst>
                <a:path w="3084415" h="2758234">
                  <a:moveTo>
                    <a:pt x="2959955" y="2758234"/>
                  </a:moveTo>
                  <a:lnTo>
                    <a:pt x="124460" y="2758234"/>
                  </a:lnTo>
                  <a:cubicBezTo>
                    <a:pt x="55880" y="2758234"/>
                    <a:pt x="0" y="2702354"/>
                    <a:pt x="0" y="26337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59955" y="0"/>
                  </a:lnTo>
                  <a:cubicBezTo>
                    <a:pt x="3028535" y="0"/>
                    <a:pt x="3084415" y="55880"/>
                    <a:pt x="3084415" y="124460"/>
                  </a:cubicBezTo>
                  <a:lnTo>
                    <a:pt x="3084415" y="2633774"/>
                  </a:lnTo>
                  <a:cubicBezTo>
                    <a:pt x="3084415" y="2702354"/>
                    <a:pt x="3028535" y="2758234"/>
                    <a:pt x="2959955" y="27582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6998439" y="8984932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0" y="0"/>
                </a:moveTo>
                <a:lnTo>
                  <a:pt x="706759" y="0"/>
                </a:lnTo>
                <a:lnTo>
                  <a:pt x="706759" y="706760"/>
                </a:lnTo>
                <a:lnTo>
                  <a:pt x="0" y="706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675320" y="8984932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706760" y="0"/>
                </a:moveTo>
                <a:lnTo>
                  <a:pt x="0" y="0"/>
                </a:lnTo>
                <a:lnTo>
                  <a:pt x="0" y="706760"/>
                </a:lnTo>
                <a:lnTo>
                  <a:pt x="706760" y="706760"/>
                </a:lnTo>
                <a:lnTo>
                  <a:pt x="70676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98552" y="1063457"/>
            <a:ext cx="4916906" cy="8194843"/>
            <a:chOff x="0" y="0"/>
            <a:chExt cx="381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810000" cy="6350000"/>
            </a:xfrm>
            <a:custGeom>
              <a:avLst/>
              <a:gdLst/>
              <a:ahLst/>
              <a:cxnLst/>
              <a:rect l="l" t="t" r="r" b="b"/>
              <a:pathLst>
                <a:path w="3810000" h="6350000">
                  <a:moveTo>
                    <a:pt x="2794000" y="6350000"/>
                  </a:moveTo>
                  <a:lnTo>
                    <a:pt x="1016000" y="6350000"/>
                  </a:lnTo>
                  <a:cubicBezTo>
                    <a:pt x="454660" y="6350000"/>
                    <a:pt x="0" y="5895340"/>
                    <a:pt x="0" y="5334000"/>
                  </a:cubicBez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2794000" y="0"/>
                  </a:lnTo>
                  <a:cubicBezTo>
                    <a:pt x="3355340" y="0"/>
                    <a:pt x="3810000" y="454660"/>
                    <a:pt x="3810000" y="1016000"/>
                  </a:cubicBezTo>
                  <a:lnTo>
                    <a:pt x="3810000" y="5334000"/>
                  </a:lnTo>
                  <a:cubicBezTo>
                    <a:pt x="3810000" y="5895340"/>
                    <a:pt x="3355340" y="6350000"/>
                    <a:pt x="2794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42737" r="-106794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7497790" y="1433802"/>
            <a:ext cx="989410" cy="260334"/>
            <a:chOff x="0" y="0"/>
            <a:chExt cx="1319213" cy="347112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347112" cy="347112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486051" y="0"/>
              <a:ext cx="347112" cy="34711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972102" y="0"/>
              <a:ext cx="347112" cy="347112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</p:sp>
        </p:grpSp>
      </p:grpSp>
      <p:grpSp>
        <p:nvGrpSpPr>
          <p:cNvPr id="15" name="Group 15"/>
          <p:cNvGrpSpPr/>
          <p:nvPr/>
        </p:nvGrpSpPr>
        <p:grpSpPr>
          <a:xfrm>
            <a:off x="8218826" y="3182255"/>
            <a:ext cx="6910589" cy="3815177"/>
            <a:chOff x="0" y="-171451"/>
            <a:chExt cx="9214119" cy="5086902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171451"/>
              <a:ext cx="9214119" cy="29409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주제나</a:t>
              </a:r>
              <a:r>
                <a:rPr lang="en-US" sz="72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72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생각을</a:t>
              </a:r>
              <a:endParaRPr lang="en-US" sz="7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endParaRPr>
            </a:p>
            <a:p>
              <a:pPr algn="ctr">
                <a:lnSpc>
                  <a:spcPts val="8640"/>
                </a:lnSpc>
              </a:pPr>
              <a:r>
                <a:rPr lang="en-US" sz="7200" dirty="0" err="1">
                  <a:solidFill>
                    <a:srgbClr val="152544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입력하세요</a:t>
              </a:r>
              <a:r>
                <a:rPr lang="en-US" sz="7200" dirty="0">
                  <a:solidFill>
                    <a:srgbClr val="152544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3335190"/>
              <a:ext cx="9214119" cy="1580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토론하고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싶은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내용을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간략하게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</a:p>
            <a:p>
              <a:pPr algn="ctr">
                <a:lnSpc>
                  <a:spcPts val="4680"/>
                </a:lnSpc>
              </a:pP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서술하세요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C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4351" y="682366"/>
            <a:ext cx="9186716" cy="9002280"/>
            <a:chOff x="0" y="0"/>
            <a:chExt cx="3107605" cy="30452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07605" cy="3045216"/>
            </a:xfrm>
            <a:custGeom>
              <a:avLst/>
              <a:gdLst/>
              <a:ahLst/>
              <a:cxnLst/>
              <a:rect l="l" t="t" r="r" b="b"/>
              <a:pathLst>
                <a:path w="3107605" h="3045216">
                  <a:moveTo>
                    <a:pt x="2983145" y="3045216"/>
                  </a:moveTo>
                  <a:lnTo>
                    <a:pt x="124460" y="3045216"/>
                  </a:lnTo>
                  <a:cubicBezTo>
                    <a:pt x="55880" y="3045216"/>
                    <a:pt x="0" y="2989336"/>
                    <a:pt x="0" y="292075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83145" y="0"/>
                  </a:lnTo>
                  <a:cubicBezTo>
                    <a:pt x="3051725" y="0"/>
                    <a:pt x="3107605" y="55880"/>
                    <a:pt x="3107605" y="124460"/>
                  </a:cubicBezTo>
                  <a:lnTo>
                    <a:pt x="3107605" y="2920756"/>
                  </a:lnTo>
                  <a:cubicBezTo>
                    <a:pt x="3107605" y="2989336"/>
                    <a:pt x="3051725" y="3045216"/>
                    <a:pt x="2983145" y="304521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27100" y="1028700"/>
            <a:ext cx="989410" cy="260334"/>
            <a:chOff x="0" y="0"/>
            <a:chExt cx="1319213" cy="347112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347112" cy="347112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486051" y="0"/>
              <a:ext cx="347112" cy="347112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972102" y="0"/>
              <a:ext cx="347112" cy="347112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</p:sp>
        </p:grp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19" y="1044305"/>
            <a:ext cx="9563422" cy="8638547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1081454" y="2483722"/>
            <a:ext cx="6330246" cy="3815210"/>
            <a:chOff x="0" y="-171451"/>
            <a:chExt cx="8440328" cy="5086946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171451"/>
              <a:ext cx="8440328" cy="29409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주제나</a:t>
              </a:r>
              <a:r>
                <a:rPr lang="en-US" sz="72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72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생각을</a:t>
              </a:r>
              <a:r>
                <a:rPr lang="en-US" sz="72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</a:p>
            <a:p>
              <a:pPr>
                <a:lnSpc>
                  <a:spcPts val="8640"/>
                </a:lnSpc>
              </a:pPr>
              <a:r>
                <a:rPr lang="en-US" sz="7200" dirty="0" err="1">
                  <a:solidFill>
                    <a:srgbClr val="152544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입력하세요</a:t>
              </a:r>
              <a:r>
                <a:rPr lang="en-US" sz="7200" dirty="0">
                  <a:solidFill>
                    <a:srgbClr val="152544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335234"/>
              <a:ext cx="8440328" cy="1580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토론하고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싶은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내용을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간략하게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</a:p>
            <a:p>
              <a:pPr>
                <a:lnSpc>
                  <a:spcPts val="4680"/>
                </a:lnSpc>
              </a:pP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서술하세요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1081454" y="8838138"/>
            <a:ext cx="4793675" cy="413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sng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3" action="ppaction://hlinksldjump"/>
              </a:rPr>
              <a:t>안건</a:t>
            </a:r>
            <a:r>
              <a:rPr lang="en-US" sz="2400" u="sng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3" action="ppaction://hlinksldjump"/>
              </a:rPr>
              <a:t> </a:t>
            </a:r>
            <a:r>
              <a:rPr lang="en-US" sz="2400" u="sng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3" action="ppaction://hlinksldjump"/>
              </a:rPr>
              <a:t>페이지로</a:t>
            </a:r>
            <a:r>
              <a:rPr lang="en-US" sz="2400" u="sng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3" action="ppaction://hlinksldjump"/>
              </a:rPr>
              <a:t> </a:t>
            </a:r>
            <a:r>
              <a:rPr lang="en-US" sz="2400" u="sng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3" action="ppaction://hlinksldjump"/>
              </a:rPr>
              <a:t>돌아가기</a:t>
            </a:r>
            <a:endParaRPr lang="en-US" sz="2400" u="sng" dirty="0">
              <a:solidFill>
                <a:srgbClr val="152544"/>
              </a:solidFill>
              <a:latin typeface="CookieRunOTF Regular" panose="020B0600000101010101" pitchFamily="34" charset="-127"/>
              <a:ea typeface="CookieRunOTF Bold" panose="020B0600000101010101" pitchFamily="34" charset="-127"/>
              <a:hlinkClick r:id="rId3" action="ppaction://hlinksldjump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750025" y="1294027"/>
            <a:ext cx="4773365" cy="3584146"/>
            <a:chOff x="0" y="0"/>
            <a:chExt cx="845693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2"/>
              <a:stretch>
                <a:fillRect t="-1059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7750025" y="5408827"/>
            <a:ext cx="4773365" cy="3584146"/>
            <a:chOff x="0" y="0"/>
            <a:chExt cx="845693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3"/>
              <a:stretch>
                <a:fillRect t="-149300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3114055" y="2286423"/>
            <a:ext cx="4145245" cy="1592622"/>
            <a:chOff x="0" y="-28641"/>
            <a:chExt cx="5526993" cy="2123496"/>
          </a:xfrm>
        </p:grpSpPr>
        <p:sp>
          <p:nvSpPr>
            <p:cNvPr id="19" name="TextBox 19"/>
            <p:cNvSpPr txBox="1"/>
            <p:nvPr/>
          </p:nvSpPr>
          <p:spPr>
            <a:xfrm>
              <a:off x="0" y="901708"/>
              <a:ext cx="5526993" cy="1193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토론하고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싶은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내용을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간략하게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</a:p>
            <a:p>
              <a:pPr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서술하세요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28641"/>
              <a:ext cx="5526993" cy="518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주요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포인트를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추가하세요</a:t>
              </a:r>
              <a:endPara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114055" y="6401223"/>
            <a:ext cx="4145245" cy="1592622"/>
            <a:chOff x="0" y="-28641"/>
            <a:chExt cx="5526993" cy="2123496"/>
          </a:xfrm>
        </p:grpSpPr>
        <p:sp>
          <p:nvSpPr>
            <p:cNvPr id="22" name="TextBox 22"/>
            <p:cNvSpPr txBox="1"/>
            <p:nvPr/>
          </p:nvSpPr>
          <p:spPr>
            <a:xfrm>
              <a:off x="0" y="901708"/>
              <a:ext cx="5526993" cy="1193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토론하고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싶은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내용을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간략하게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</a:p>
            <a:p>
              <a:pPr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서술하세요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28641"/>
              <a:ext cx="5526993" cy="518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주요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포인트를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추가하세요</a:t>
              </a:r>
              <a:endPara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endParaR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028700" y="3876675"/>
            <a:ext cx="5576636" cy="2205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주제나</a:t>
            </a:r>
            <a:r>
              <a:rPr lang="en-US" sz="7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 </a:t>
            </a:r>
            <a:r>
              <a:rPr lang="en-US" sz="72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생각을</a:t>
            </a:r>
            <a:endParaRPr lang="en-US" sz="7200" dirty="0">
              <a:solidFill>
                <a:srgbClr val="152544"/>
              </a:solidFill>
              <a:latin typeface="CookieRunOTF Regular" panose="020B0600000101010101" pitchFamily="34" charset="-127"/>
              <a:ea typeface="CookieRunOTF Bold" panose="020B0600000101010101" pitchFamily="34" charset="-127"/>
            </a:endParaRPr>
          </a:p>
          <a:p>
            <a:pPr>
              <a:lnSpc>
                <a:spcPts val="8640"/>
              </a:lnSpc>
            </a:pPr>
            <a:r>
              <a:rPr lang="en-US" sz="72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입력하세요</a:t>
            </a:r>
            <a:r>
              <a:rPr lang="en-US" sz="7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2706063" y="4949887"/>
            <a:ext cx="8555801" cy="420012"/>
          </a:xfrm>
          <a:custGeom>
            <a:avLst/>
            <a:gdLst/>
            <a:ahLst/>
            <a:cxnLst/>
            <a:rect l="l" t="t" r="r" b="b"/>
            <a:pathLst>
              <a:path w="8555801" h="420012">
                <a:moveTo>
                  <a:pt x="0" y="0"/>
                </a:moveTo>
                <a:lnTo>
                  <a:pt x="8555801" y="0"/>
                </a:lnTo>
                <a:lnTo>
                  <a:pt x="8555801" y="420012"/>
                </a:lnTo>
                <a:lnTo>
                  <a:pt x="0" y="4200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94030" y="849207"/>
            <a:ext cx="15129254" cy="2507523"/>
            <a:chOff x="0" y="0"/>
            <a:chExt cx="20172339" cy="3343365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0172339" cy="3343365"/>
              <a:chOff x="0" y="0"/>
              <a:chExt cx="5117797" cy="84822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5117797" cy="848224"/>
              </a:xfrm>
              <a:custGeom>
                <a:avLst/>
                <a:gdLst/>
                <a:ahLst/>
                <a:cxnLst/>
                <a:rect l="l" t="t" r="r" b="b"/>
                <a:pathLst>
                  <a:path w="5117797" h="848224">
                    <a:moveTo>
                      <a:pt x="4993337" y="848224"/>
                    </a:moveTo>
                    <a:lnTo>
                      <a:pt x="124460" y="848224"/>
                    </a:lnTo>
                    <a:cubicBezTo>
                      <a:pt x="55880" y="848224"/>
                      <a:pt x="0" y="792344"/>
                      <a:pt x="0" y="72376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993337" y="0"/>
                    </a:lnTo>
                    <a:cubicBezTo>
                      <a:pt x="5061917" y="0"/>
                      <a:pt x="5117797" y="55880"/>
                      <a:pt x="5117797" y="124460"/>
                    </a:cubicBezTo>
                    <a:lnTo>
                      <a:pt x="5117797" y="723764"/>
                    </a:lnTo>
                    <a:cubicBezTo>
                      <a:pt x="5117797" y="792344"/>
                      <a:pt x="5061917" y="848224"/>
                      <a:pt x="4993337" y="848224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4527161" y="1945298"/>
              <a:ext cx="11118018" cy="8744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사용한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통계에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대한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설명을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추가하세요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527161" y="380817"/>
              <a:ext cx="11118018" cy="1470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 dirty="0">
                  <a:solidFill>
                    <a:srgbClr val="152544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7명 중 7명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94030" y="3889738"/>
            <a:ext cx="15129254" cy="2507523"/>
            <a:chOff x="0" y="0"/>
            <a:chExt cx="20172339" cy="3343365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0172339" cy="3343365"/>
              <a:chOff x="0" y="0"/>
              <a:chExt cx="5117797" cy="84822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117797" cy="848224"/>
              </a:xfrm>
              <a:custGeom>
                <a:avLst/>
                <a:gdLst/>
                <a:ahLst/>
                <a:cxnLst/>
                <a:rect l="l" t="t" r="r" b="b"/>
                <a:pathLst>
                  <a:path w="5117797" h="848224">
                    <a:moveTo>
                      <a:pt x="4993337" y="848224"/>
                    </a:moveTo>
                    <a:lnTo>
                      <a:pt x="124460" y="848224"/>
                    </a:lnTo>
                    <a:cubicBezTo>
                      <a:pt x="55880" y="848224"/>
                      <a:pt x="0" y="792344"/>
                      <a:pt x="0" y="72376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993337" y="0"/>
                    </a:lnTo>
                    <a:cubicBezTo>
                      <a:pt x="5061917" y="0"/>
                      <a:pt x="5117797" y="55880"/>
                      <a:pt x="5117797" y="124460"/>
                    </a:cubicBezTo>
                    <a:lnTo>
                      <a:pt x="5117797" y="723764"/>
                    </a:lnTo>
                    <a:cubicBezTo>
                      <a:pt x="5117797" y="792344"/>
                      <a:pt x="5061917" y="848224"/>
                      <a:pt x="4993337" y="848224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4527161" y="1863083"/>
              <a:ext cx="11118018" cy="8744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3600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사용한</a:t>
              </a:r>
              <a:r>
                <a:rPr lang="en-US" sz="3600" dirty="0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통계에</a:t>
              </a:r>
              <a:r>
                <a:rPr lang="en-US" sz="3600" dirty="0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대한</a:t>
              </a:r>
              <a:r>
                <a:rPr lang="en-US" sz="3600" dirty="0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설명을</a:t>
              </a:r>
              <a:r>
                <a:rPr lang="en-US" sz="3600" dirty="0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추가하세요</a:t>
              </a:r>
              <a:r>
                <a:rPr lang="en-US" sz="3600" dirty="0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4527161" y="298603"/>
              <a:ext cx="11118018" cy="1470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 dirty="0">
                  <a:solidFill>
                    <a:srgbClr val="FFFFFF"/>
                  </a:solidFill>
                  <a:latin typeface="CookieRunOTF Bold" panose="020B0600000101010101" pitchFamily="34" charset="-127"/>
                </a:rPr>
                <a:t>100%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94030" y="6930270"/>
            <a:ext cx="15048481" cy="2507523"/>
            <a:chOff x="0" y="0"/>
            <a:chExt cx="20064642" cy="3343365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0064642" cy="3343365"/>
              <a:chOff x="0" y="0"/>
              <a:chExt cx="5090474" cy="848224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5090474" cy="848224"/>
              </a:xfrm>
              <a:custGeom>
                <a:avLst/>
                <a:gdLst/>
                <a:ahLst/>
                <a:cxnLst/>
                <a:rect l="l" t="t" r="r" b="b"/>
                <a:pathLst>
                  <a:path w="5090474" h="848224">
                    <a:moveTo>
                      <a:pt x="4966014" y="848224"/>
                    </a:moveTo>
                    <a:lnTo>
                      <a:pt x="124460" y="848224"/>
                    </a:lnTo>
                    <a:cubicBezTo>
                      <a:pt x="55880" y="848224"/>
                      <a:pt x="0" y="792344"/>
                      <a:pt x="0" y="72376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966014" y="0"/>
                    </a:lnTo>
                    <a:cubicBezTo>
                      <a:pt x="5034594" y="0"/>
                      <a:pt x="5090474" y="55880"/>
                      <a:pt x="5090474" y="124460"/>
                    </a:cubicBezTo>
                    <a:lnTo>
                      <a:pt x="5090474" y="723764"/>
                    </a:lnTo>
                    <a:cubicBezTo>
                      <a:pt x="5090474" y="792344"/>
                      <a:pt x="5034594" y="848224"/>
                      <a:pt x="4966014" y="848224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4502991" y="1945298"/>
              <a:ext cx="11058660" cy="8744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사용한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통계에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대한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설명을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추가하세요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4502991" y="380817"/>
              <a:ext cx="11058660" cy="1470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 dirty="0">
                  <a:solidFill>
                    <a:srgbClr val="152544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7백만 명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C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57250"/>
            <a:ext cx="13038010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 err="1">
                <a:solidFill>
                  <a:srgbClr val="152544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주제나</a:t>
            </a:r>
            <a:r>
              <a:rPr lang="en-US" sz="7200" dirty="0">
                <a:solidFill>
                  <a:srgbClr val="152544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 </a:t>
            </a:r>
            <a:r>
              <a:rPr lang="en-US" sz="7200" dirty="0" err="1">
                <a:solidFill>
                  <a:srgbClr val="152544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생각을</a:t>
            </a:r>
            <a:r>
              <a:rPr lang="en-US" sz="7200" dirty="0">
                <a:solidFill>
                  <a:srgbClr val="152544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 </a:t>
            </a:r>
            <a:r>
              <a:rPr lang="en-US" sz="7200" dirty="0" err="1">
                <a:solidFill>
                  <a:srgbClr val="152544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입력하세요</a:t>
            </a:r>
            <a:r>
              <a:rPr lang="en-US" sz="7200" dirty="0">
                <a:solidFill>
                  <a:srgbClr val="152544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5199526"/>
            <a:ext cx="3097325" cy="1982998"/>
            <a:chOff x="0" y="-28575"/>
            <a:chExt cx="4129767" cy="2643998"/>
          </a:xfrm>
        </p:grpSpPr>
        <p:sp>
          <p:nvSpPr>
            <p:cNvPr id="4" name="TextBox 4"/>
            <p:cNvSpPr txBox="1"/>
            <p:nvPr/>
          </p:nvSpPr>
          <p:spPr>
            <a:xfrm>
              <a:off x="0" y="1422276"/>
              <a:ext cx="4129767" cy="1193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토론하고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싶은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내용을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</a:p>
            <a:p>
              <a:pPr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간략하게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서술하세요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129767" cy="1043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주요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포인트를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</a:p>
            <a:p>
              <a:pPr>
                <a:lnSpc>
                  <a:spcPts val="312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추가하세요</a:t>
              </a:r>
              <a:r>
                <a:rPr lang="en-US" sz="2400" dirty="0">
                  <a:solidFill>
                    <a:srgbClr val="152544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612555" y="5199526"/>
            <a:ext cx="3097325" cy="1982998"/>
            <a:chOff x="0" y="-28575"/>
            <a:chExt cx="4129767" cy="2643998"/>
          </a:xfrm>
        </p:grpSpPr>
        <p:sp>
          <p:nvSpPr>
            <p:cNvPr id="7" name="TextBox 7"/>
            <p:cNvSpPr txBox="1"/>
            <p:nvPr/>
          </p:nvSpPr>
          <p:spPr>
            <a:xfrm>
              <a:off x="0" y="1422276"/>
              <a:ext cx="4129767" cy="1193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토론하고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싶은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내용을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</a:p>
            <a:p>
              <a:pPr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간략하게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서술하세요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129767" cy="1043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주요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포인트를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</a:p>
            <a:p>
              <a:pPr>
                <a:lnSpc>
                  <a:spcPts val="312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추가하세요</a:t>
              </a:r>
              <a:r>
                <a:rPr lang="en-US" sz="2400" dirty="0">
                  <a:solidFill>
                    <a:srgbClr val="152544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317258" y="5199526"/>
            <a:ext cx="3097325" cy="1982998"/>
            <a:chOff x="0" y="-28575"/>
            <a:chExt cx="4129767" cy="264399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422276"/>
              <a:ext cx="4129767" cy="1193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토론하고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싶은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내용을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</a:p>
            <a:p>
              <a:pPr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간략하게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서술하세요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4129767" cy="1043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주요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포인트를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</a:p>
            <a:p>
              <a:pPr>
                <a:lnSpc>
                  <a:spcPts val="312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추가하세요</a:t>
              </a:r>
              <a:r>
                <a:rPr lang="en-US" sz="2400" dirty="0">
                  <a:solidFill>
                    <a:srgbClr val="152544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901114" y="5199526"/>
            <a:ext cx="3097325" cy="1982998"/>
            <a:chOff x="0" y="-28575"/>
            <a:chExt cx="4129767" cy="2643998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422276"/>
              <a:ext cx="4129767" cy="1193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토론하고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싶은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내용을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</a:rPr>
                <a:t> </a:t>
              </a:r>
            </a:p>
            <a:p>
              <a:pPr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간략하게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서술하세요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4129767" cy="1043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주요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포인트를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</a:p>
            <a:p>
              <a:pPr>
                <a:lnSpc>
                  <a:spcPts val="312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추가하세요</a:t>
              </a:r>
              <a:r>
                <a:rPr lang="en-US" sz="2400" dirty="0">
                  <a:solidFill>
                    <a:srgbClr val="152544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.</a:t>
              </a:r>
            </a:p>
          </p:txBody>
        </p:sp>
      </p:grpSp>
      <p:sp>
        <p:nvSpPr>
          <p:cNvPr id="15" name="AutoShape 15"/>
          <p:cNvSpPr/>
          <p:nvPr/>
        </p:nvSpPr>
        <p:spPr>
          <a:xfrm>
            <a:off x="1028700" y="4305490"/>
            <a:ext cx="19101750" cy="0"/>
          </a:xfrm>
          <a:prstGeom prst="line">
            <a:avLst/>
          </a:prstGeom>
          <a:ln w="2857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6" name="Group 16"/>
          <p:cNvGrpSpPr/>
          <p:nvPr/>
        </p:nvGrpSpPr>
        <p:grpSpPr>
          <a:xfrm>
            <a:off x="1028700" y="4286440"/>
            <a:ext cx="323850" cy="323850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5317258" y="4276915"/>
            <a:ext cx="323850" cy="323850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9605817" y="4276915"/>
            <a:ext cx="323850" cy="323850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3894375" y="4276915"/>
            <a:ext cx="323850" cy="323850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12465625" y="8852535"/>
            <a:ext cx="4793675" cy="413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u="sng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2" action="ppaction://hlinksldjump"/>
              </a:rPr>
              <a:t>안건</a:t>
            </a:r>
            <a:r>
              <a:rPr lang="en-US" sz="2400" u="sng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2" action="ppaction://hlinksldjump"/>
              </a:rPr>
              <a:t> </a:t>
            </a:r>
            <a:r>
              <a:rPr lang="en-US" sz="2400" u="sng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2" action="ppaction://hlinksldjump"/>
              </a:rPr>
              <a:t>페이지로</a:t>
            </a:r>
            <a:r>
              <a:rPr lang="en-US" sz="2400" u="sng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2" action="ppaction://hlinksldjump"/>
              </a:rPr>
              <a:t> </a:t>
            </a:r>
            <a:r>
              <a:rPr lang="en-US" sz="2400" u="sng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2" action="ppaction://hlinksldjump"/>
              </a:rPr>
              <a:t>돌아가기</a:t>
            </a:r>
            <a:endParaRPr lang="en-US" sz="2400" u="sng" dirty="0">
              <a:solidFill>
                <a:srgbClr val="152544"/>
              </a:solidFill>
              <a:latin typeface="CookieRunOTF Regular" panose="020B0600000101010101" pitchFamily="34" charset="-127"/>
              <a:ea typeface="CookieRunOTF Bold" panose="020B0600000101010101" pitchFamily="34" charset="-127"/>
              <a:hlinkClick r:id="rId2" action="ppaction://hlinksldjump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777937"/>
            <a:ext cx="16258210" cy="6480363"/>
            <a:chOff x="0" y="0"/>
            <a:chExt cx="5499691" cy="21921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99691" cy="2192123"/>
            </a:xfrm>
            <a:custGeom>
              <a:avLst/>
              <a:gdLst/>
              <a:ahLst/>
              <a:cxnLst/>
              <a:rect l="l" t="t" r="r" b="b"/>
              <a:pathLst>
                <a:path w="5499691" h="2192123">
                  <a:moveTo>
                    <a:pt x="5375231" y="2192123"/>
                  </a:moveTo>
                  <a:lnTo>
                    <a:pt x="124460" y="2192123"/>
                  </a:lnTo>
                  <a:cubicBezTo>
                    <a:pt x="55880" y="2192123"/>
                    <a:pt x="0" y="2136243"/>
                    <a:pt x="0" y="20676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75231" y="0"/>
                  </a:lnTo>
                  <a:cubicBezTo>
                    <a:pt x="5443811" y="0"/>
                    <a:pt x="5499691" y="55880"/>
                    <a:pt x="5499691" y="124460"/>
                  </a:cubicBezTo>
                  <a:lnTo>
                    <a:pt x="5499691" y="2067663"/>
                  </a:lnTo>
                  <a:cubicBezTo>
                    <a:pt x="5499691" y="2136243"/>
                    <a:pt x="5443811" y="2192123"/>
                    <a:pt x="5375231" y="2192123"/>
                  </a:cubicBezTo>
                  <a:close/>
                </a:path>
              </a:pathLst>
            </a:custGeom>
            <a:solidFill>
              <a:srgbClr val="7DC2DF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2624995" y="857250"/>
            <a:ext cx="13038010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dirty="0" err="1">
                <a:solidFill>
                  <a:srgbClr val="152544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주제나</a:t>
            </a:r>
            <a:r>
              <a:rPr lang="en-US" sz="7200" dirty="0">
                <a:solidFill>
                  <a:srgbClr val="152544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 </a:t>
            </a:r>
            <a:r>
              <a:rPr lang="en-US" sz="7200" dirty="0" err="1">
                <a:solidFill>
                  <a:srgbClr val="152544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생각을</a:t>
            </a:r>
            <a:r>
              <a:rPr lang="en-US" sz="7200" dirty="0">
                <a:solidFill>
                  <a:srgbClr val="152544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 </a:t>
            </a:r>
            <a:r>
              <a:rPr lang="en-US" sz="7200" dirty="0" err="1">
                <a:solidFill>
                  <a:srgbClr val="152544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입력하세요</a:t>
            </a:r>
            <a:r>
              <a:rPr lang="en-US" sz="7200" dirty="0">
                <a:solidFill>
                  <a:srgbClr val="152544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.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028700" y="2777937"/>
          <a:ext cx="16258210" cy="6480366"/>
        </p:xfrm>
        <a:graphic>
          <a:graphicData uri="http://schemas.openxmlformats.org/drawingml/2006/table">
            <a:tbl>
              <a:tblPr/>
              <a:tblGrid>
                <a:gridCol w="3251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1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16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16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16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80061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Bold" panose="020B0600000101010101" pitchFamily="34" charset="-127"/>
                        </a:rPr>
                        <a:t>열 </a:t>
                      </a:r>
                      <a:r>
                        <a:rPr lang="en-US" sz="1800" dirty="0" err="1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Bold" panose="020B0600000101010101" pitchFamily="34" charset="-127"/>
                        </a:rPr>
                        <a:t>이름을</a:t>
                      </a:r>
                      <a:r>
                        <a:rPr lang="en-US" sz="1800" dirty="0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Bold" panose="020B0600000101010101" pitchFamily="34" charset="-127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Bold" panose="020B0600000101010101" pitchFamily="34" charset="-127"/>
                        </a:rPr>
                        <a:t>입력하세요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Bold" panose="020B0600000101010101" pitchFamily="34" charset="-127"/>
                        </a:rPr>
                        <a:t>열 </a:t>
                      </a:r>
                      <a:r>
                        <a:rPr lang="en-US" sz="1800" dirty="0" err="1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Bold" panose="020B0600000101010101" pitchFamily="34" charset="-127"/>
                        </a:rPr>
                        <a:t>이름을</a:t>
                      </a:r>
                      <a:r>
                        <a:rPr lang="en-US" sz="1800" dirty="0">
                          <a:solidFill>
                            <a:srgbClr val="152544"/>
                          </a:solidFill>
                          <a:latin typeface="CookieRunOTF Bold" panose="020B0600000101010101" pitchFamily="34" charset="-127"/>
                          <a:ea typeface="CookieRunOTF Bold" panose="020B0600000101010101" pitchFamily="34" charset="-127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152544"/>
                          </a:solidFill>
                          <a:latin typeface="CookieRunOTF Bold" panose="020B0600000101010101" pitchFamily="34" charset="-127"/>
                          <a:ea typeface="CookieRunOTF Bold" panose="020B0600000101010101" pitchFamily="34" charset="-127"/>
                        </a:rPr>
                        <a:t>입력하세요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Bold" panose="020B0600000101010101" pitchFamily="34" charset="-127"/>
                        </a:rPr>
                        <a:t>열 </a:t>
                      </a:r>
                      <a:r>
                        <a:rPr lang="en-US" sz="1800" dirty="0" err="1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Bold" panose="020B0600000101010101" pitchFamily="34" charset="-127"/>
                        </a:rPr>
                        <a:t>이름을</a:t>
                      </a:r>
                      <a:r>
                        <a:rPr lang="en-US" sz="1800" dirty="0">
                          <a:solidFill>
                            <a:srgbClr val="152544"/>
                          </a:solidFill>
                          <a:latin typeface="CookieRunOTF Bold" panose="020B0600000101010101" pitchFamily="34" charset="-127"/>
                          <a:ea typeface="CookieRunOTF Bold" panose="020B0600000101010101" pitchFamily="34" charset="-127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152544"/>
                          </a:solidFill>
                          <a:latin typeface="CookieRunOTF Bold" panose="020B0600000101010101" pitchFamily="34" charset="-127"/>
                          <a:ea typeface="CookieRunOTF Bold" panose="020B0600000101010101" pitchFamily="34" charset="-127"/>
                        </a:rPr>
                        <a:t>입력하세요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Bold" panose="020B0600000101010101" pitchFamily="34" charset="-127"/>
                        </a:rPr>
                        <a:t>열 </a:t>
                      </a:r>
                      <a:r>
                        <a:rPr lang="en-US" sz="1800" dirty="0" err="1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Bold" panose="020B0600000101010101" pitchFamily="34" charset="-127"/>
                        </a:rPr>
                        <a:t>이름을</a:t>
                      </a:r>
                      <a:r>
                        <a:rPr lang="en-US" sz="1800" dirty="0">
                          <a:solidFill>
                            <a:srgbClr val="152544"/>
                          </a:solidFill>
                          <a:latin typeface="CookieRunOTF Bold" panose="020B0600000101010101" pitchFamily="34" charset="-127"/>
                          <a:ea typeface="CookieRunOTF Bold" panose="020B0600000101010101" pitchFamily="34" charset="-127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152544"/>
                          </a:solidFill>
                          <a:latin typeface="CookieRunOTF Bold" panose="020B0600000101010101" pitchFamily="34" charset="-127"/>
                          <a:ea typeface="CookieRunOTF Bold" panose="020B0600000101010101" pitchFamily="34" charset="-127"/>
                        </a:rPr>
                        <a:t>입력하세요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Bold" panose="020B0600000101010101" pitchFamily="34" charset="-127"/>
                        </a:rPr>
                        <a:t>열 </a:t>
                      </a:r>
                      <a:r>
                        <a:rPr lang="en-US" sz="1800" dirty="0" err="1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Bold" panose="020B0600000101010101" pitchFamily="34" charset="-127"/>
                        </a:rPr>
                        <a:t>이름을</a:t>
                      </a:r>
                      <a:r>
                        <a:rPr lang="en-US" sz="1800" dirty="0">
                          <a:solidFill>
                            <a:srgbClr val="152544"/>
                          </a:solidFill>
                          <a:latin typeface="CookieRunOTF Bold" panose="020B0600000101010101" pitchFamily="34" charset="-127"/>
                          <a:ea typeface="CookieRunOTF Bold" panose="020B0600000101010101" pitchFamily="34" charset="-127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152544"/>
                          </a:solidFill>
                          <a:latin typeface="CookieRunOTF Bold" panose="020B0600000101010101" pitchFamily="34" charset="-127"/>
                          <a:ea typeface="CookieRunOTF Bold" panose="020B0600000101010101" pitchFamily="34" charset="-127"/>
                        </a:rPr>
                        <a:t>입력하세요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061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dirty="0" err="1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Regular" panose="020B0600000101010101" pitchFamily="34" charset="-127"/>
                        </a:rPr>
                        <a:t>텍스트를</a:t>
                      </a:r>
                      <a:r>
                        <a:rPr lang="en-US" sz="1599" dirty="0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Regular" panose="020B0600000101010101" pitchFamily="34" charset="-127"/>
                        </a:rPr>
                        <a:t> </a:t>
                      </a:r>
                      <a:r>
                        <a:rPr lang="en-US" sz="1599" dirty="0" err="1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Regular" panose="020B0600000101010101" pitchFamily="34" charset="-127"/>
                        </a:rPr>
                        <a:t>추가하려면</a:t>
                      </a:r>
                      <a:r>
                        <a:rPr lang="en-US" sz="1599" dirty="0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Regular" panose="020B0600000101010101" pitchFamily="34" charset="-127"/>
                        </a:rPr>
                        <a:t> </a:t>
                      </a:r>
                      <a:r>
                        <a:rPr lang="en-US" sz="1599" dirty="0" err="1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Regular" panose="020B0600000101010101" pitchFamily="34" charset="-127"/>
                        </a:rPr>
                        <a:t>더블클릭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0061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061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0061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0061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6269" y="3203004"/>
            <a:ext cx="7733031" cy="1798096"/>
            <a:chOff x="0" y="0"/>
            <a:chExt cx="10310708" cy="239746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0310708" cy="2397461"/>
              <a:chOff x="0" y="0"/>
              <a:chExt cx="3937933" cy="91565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937933" cy="915654"/>
              </a:xfrm>
              <a:custGeom>
                <a:avLst/>
                <a:gdLst/>
                <a:ahLst/>
                <a:cxnLst/>
                <a:rect l="l" t="t" r="r" b="b"/>
                <a:pathLst>
                  <a:path w="3937933" h="915654">
                    <a:moveTo>
                      <a:pt x="3813473" y="915654"/>
                    </a:moveTo>
                    <a:lnTo>
                      <a:pt x="124460" y="915654"/>
                    </a:lnTo>
                    <a:cubicBezTo>
                      <a:pt x="55880" y="915654"/>
                      <a:pt x="0" y="859774"/>
                      <a:pt x="0" y="79119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813473" y="0"/>
                    </a:lnTo>
                    <a:cubicBezTo>
                      <a:pt x="3882053" y="0"/>
                      <a:pt x="3937933" y="55880"/>
                      <a:pt x="3937933" y="124460"/>
                    </a:cubicBezTo>
                    <a:lnTo>
                      <a:pt x="3937933" y="791194"/>
                    </a:lnTo>
                    <a:cubicBezTo>
                      <a:pt x="3937933" y="859774"/>
                      <a:pt x="3882053" y="915654"/>
                      <a:pt x="3813473" y="915654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863717" y="1214008"/>
              <a:ext cx="9020060" cy="5829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토론하고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싶은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내용을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간략하게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서술하세요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863717" y="474529"/>
              <a:ext cx="9020060" cy="518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주요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포인트를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추가하세요</a:t>
              </a:r>
              <a:endPara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526269" y="1028700"/>
            <a:ext cx="7733031" cy="1798096"/>
            <a:chOff x="0" y="0"/>
            <a:chExt cx="10310708" cy="2397461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0310708" cy="2397461"/>
              <a:chOff x="0" y="0"/>
              <a:chExt cx="3937933" cy="915654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937933" cy="915654"/>
              </a:xfrm>
              <a:custGeom>
                <a:avLst/>
                <a:gdLst/>
                <a:ahLst/>
                <a:cxnLst/>
                <a:rect l="l" t="t" r="r" b="b"/>
                <a:pathLst>
                  <a:path w="3937933" h="915654">
                    <a:moveTo>
                      <a:pt x="3813473" y="915654"/>
                    </a:moveTo>
                    <a:lnTo>
                      <a:pt x="124460" y="915654"/>
                    </a:lnTo>
                    <a:cubicBezTo>
                      <a:pt x="55880" y="915654"/>
                      <a:pt x="0" y="859774"/>
                      <a:pt x="0" y="79119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813473" y="0"/>
                    </a:lnTo>
                    <a:cubicBezTo>
                      <a:pt x="3882053" y="0"/>
                      <a:pt x="3937933" y="55880"/>
                      <a:pt x="3937933" y="124460"/>
                    </a:cubicBezTo>
                    <a:lnTo>
                      <a:pt x="3937933" y="791194"/>
                    </a:lnTo>
                    <a:cubicBezTo>
                      <a:pt x="3937933" y="859774"/>
                      <a:pt x="3882053" y="915654"/>
                      <a:pt x="3813473" y="915654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863717" y="1214008"/>
              <a:ext cx="9020060" cy="5829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토론하고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싶은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내용을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간략하게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서술하세요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863717" y="474529"/>
              <a:ext cx="9020060" cy="518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주요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포인트를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추가하세요</a:t>
              </a:r>
              <a:endPara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526269" y="5377307"/>
            <a:ext cx="7733031" cy="1798096"/>
            <a:chOff x="0" y="0"/>
            <a:chExt cx="10310708" cy="2397461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0310708" cy="2397461"/>
              <a:chOff x="0" y="0"/>
              <a:chExt cx="3937933" cy="915654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937933" cy="915654"/>
              </a:xfrm>
              <a:custGeom>
                <a:avLst/>
                <a:gdLst/>
                <a:ahLst/>
                <a:cxnLst/>
                <a:rect l="l" t="t" r="r" b="b"/>
                <a:pathLst>
                  <a:path w="3937933" h="915654">
                    <a:moveTo>
                      <a:pt x="3813473" y="915654"/>
                    </a:moveTo>
                    <a:lnTo>
                      <a:pt x="124460" y="915654"/>
                    </a:lnTo>
                    <a:cubicBezTo>
                      <a:pt x="55880" y="915654"/>
                      <a:pt x="0" y="859774"/>
                      <a:pt x="0" y="79119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813473" y="0"/>
                    </a:lnTo>
                    <a:cubicBezTo>
                      <a:pt x="3882053" y="0"/>
                      <a:pt x="3937933" y="55880"/>
                      <a:pt x="3937933" y="124460"/>
                    </a:cubicBezTo>
                    <a:lnTo>
                      <a:pt x="3937933" y="791194"/>
                    </a:lnTo>
                    <a:cubicBezTo>
                      <a:pt x="3937933" y="859774"/>
                      <a:pt x="3882053" y="915654"/>
                      <a:pt x="3813473" y="915654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863717" y="1233386"/>
              <a:ext cx="9020060" cy="5829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토론하고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싶은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내용을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간략하게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서술하세요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863717" y="493908"/>
              <a:ext cx="9020060" cy="518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주요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포인트를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추가하세요</a:t>
              </a:r>
              <a:endPara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526269" y="7551611"/>
            <a:ext cx="7733031" cy="1798096"/>
            <a:chOff x="0" y="0"/>
            <a:chExt cx="10310708" cy="2397461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10310708" cy="2397461"/>
              <a:chOff x="0" y="0"/>
              <a:chExt cx="3937933" cy="915654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3937933" cy="915654"/>
              </a:xfrm>
              <a:custGeom>
                <a:avLst/>
                <a:gdLst/>
                <a:ahLst/>
                <a:cxnLst/>
                <a:rect l="l" t="t" r="r" b="b"/>
                <a:pathLst>
                  <a:path w="3937933" h="915654">
                    <a:moveTo>
                      <a:pt x="3813473" y="915654"/>
                    </a:moveTo>
                    <a:lnTo>
                      <a:pt x="124460" y="915654"/>
                    </a:lnTo>
                    <a:cubicBezTo>
                      <a:pt x="55880" y="915654"/>
                      <a:pt x="0" y="859774"/>
                      <a:pt x="0" y="79119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813473" y="0"/>
                    </a:lnTo>
                    <a:cubicBezTo>
                      <a:pt x="3882053" y="0"/>
                      <a:pt x="3937933" y="55880"/>
                      <a:pt x="3937933" y="124460"/>
                    </a:cubicBezTo>
                    <a:lnTo>
                      <a:pt x="3937933" y="791194"/>
                    </a:lnTo>
                    <a:cubicBezTo>
                      <a:pt x="3937933" y="859774"/>
                      <a:pt x="3882053" y="915654"/>
                      <a:pt x="3813473" y="915654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863717" y="1272253"/>
              <a:ext cx="9020060" cy="5829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토론하고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싶은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내용을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간략하게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서술하세요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863717" y="532775"/>
              <a:ext cx="9020060" cy="518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주요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포인트를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추가하세요</a:t>
              </a:r>
              <a:endPara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endParaR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921164" y="3688654"/>
            <a:ext cx="5703636" cy="2205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주제나</a:t>
            </a:r>
            <a:r>
              <a:rPr lang="en-US" sz="72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 </a:t>
            </a:r>
            <a:r>
              <a:rPr lang="en-US" sz="72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생각을</a:t>
            </a:r>
            <a:r>
              <a:rPr lang="en-US" sz="72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 </a:t>
            </a:r>
          </a:p>
          <a:p>
            <a:pPr>
              <a:lnSpc>
                <a:spcPts val="8640"/>
              </a:lnSpc>
            </a:pPr>
            <a:r>
              <a:rPr lang="en-US" sz="7200" dirty="0" err="1">
                <a:solidFill>
                  <a:srgbClr val="FFFFFF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입력하세요</a:t>
            </a:r>
            <a:r>
              <a:rPr lang="en-US" sz="7200" dirty="0">
                <a:solidFill>
                  <a:srgbClr val="FFFFFF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8267928" y="1574004"/>
            <a:ext cx="764083" cy="764083"/>
            <a:chOff x="0" y="0"/>
            <a:chExt cx="1018777" cy="1018777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1018777" cy="1018777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206597" y="176499"/>
              <a:ext cx="605582" cy="616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63"/>
                </a:lnSpc>
                <a:spcBef>
                  <a:spcPct val="0"/>
                </a:spcBef>
              </a:pPr>
              <a:r>
                <a:rPr lang="en-US" sz="2818" dirty="0">
                  <a:solidFill>
                    <a:srgbClr val="FFFFFF"/>
                  </a:solidFill>
                  <a:latin typeface="CookieRunOTF Bold" panose="020B0600000101010101" pitchFamily="34" charset="-127"/>
                </a:rPr>
                <a:t>1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267928" y="3655290"/>
            <a:ext cx="764083" cy="764083"/>
            <a:chOff x="0" y="0"/>
            <a:chExt cx="1018777" cy="1018777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1018777" cy="1018777"/>
              <a:chOff x="0" y="0"/>
              <a:chExt cx="6350000" cy="6350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206597" y="176499"/>
              <a:ext cx="605582" cy="616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63"/>
                </a:lnSpc>
                <a:spcBef>
                  <a:spcPct val="0"/>
                </a:spcBef>
              </a:pPr>
              <a:r>
                <a:rPr lang="en-US" sz="2818" u="none" dirty="0">
                  <a:solidFill>
                    <a:srgbClr val="FFFFFF"/>
                  </a:solidFill>
                  <a:latin typeface="CookieRunOTF Bold" panose="020B0600000101010101" pitchFamily="34" charset="-127"/>
                </a:rPr>
                <a:t>2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267928" y="5794793"/>
            <a:ext cx="764083" cy="764083"/>
            <a:chOff x="0" y="0"/>
            <a:chExt cx="1018777" cy="1018777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1018777" cy="1018777"/>
              <a:chOff x="0" y="0"/>
              <a:chExt cx="6350000" cy="63500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id="34" name="TextBox 34"/>
            <p:cNvSpPr txBox="1"/>
            <p:nvPr/>
          </p:nvSpPr>
          <p:spPr>
            <a:xfrm>
              <a:off x="206597" y="176499"/>
              <a:ext cx="605582" cy="616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63"/>
                </a:lnSpc>
                <a:spcBef>
                  <a:spcPct val="0"/>
                </a:spcBef>
              </a:pPr>
              <a:r>
                <a:rPr lang="en-US" sz="2818" u="none" dirty="0">
                  <a:solidFill>
                    <a:srgbClr val="FFFFFF"/>
                  </a:solidFill>
                  <a:latin typeface="CookieRunOTF Bold" panose="020B0600000101010101" pitchFamily="34" charset="-127"/>
                </a:rPr>
                <a:t>3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8267928" y="7948913"/>
            <a:ext cx="764083" cy="764083"/>
            <a:chOff x="0" y="0"/>
            <a:chExt cx="1018777" cy="1018777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1018777" cy="1018777"/>
              <a:chOff x="0" y="0"/>
              <a:chExt cx="6350000" cy="63500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id="38" name="TextBox 38"/>
            <p:cNvSpPr txBox="1"/>
            <p:nvPr/>
          </p:nvSpPr>
          <p:spPr>
            <a:xfrm>
              <a:off x="206597" y="176499"/>
              <a:ext cx="605582" cy="616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63"/>
                </a:lnSpc>
                <a:spcBef>
                  <a:spcPct val="0"/>
                </a:spcBef>
              </a:pPr>
              <a:r>
                <a:rPr lang="en-US" sz="2818" u="none" dirty="0">
                  <a:solidFill>
                    <a:srgbClr val="FFFFFF"/>
                  </a:solidFill>
                  <a:latin typeface="CookieRunOTF Bold" panose="020B0600000101010101" pitchFamily="34" charset="-127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C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29012" y="948688"/>
            <a:ext cx="7978095" cy="8309612"/>
            <a:chOff x="0" y="0"/>
            <a:chExt cx="2698763" cy="28109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98763" cy="2810906"/>
            </a:xfrm>
            <a:custGeom>
              <a:avLst/>
              <a:gdLst/>
              <a:ahLst/>
              <a:cxnLst/>
              <a:rect l="l" t="t" r="r" b="b"/>
              <a:pathLst>
                <a:path w="2698763" h="2810906">
                  <a:moveTo>
                    <a:pt x="2574303" y="2810906"/>
                  </a:moveTo>
                  <a:lnTo>
                    <a:pt x="124460" y="2810906"/>
                  </a:lnTo>
                  <a:cubicBezTo>
                    <a:pt x="55880" y="2810906"/>
                    <a:pt x="0" y="2755026"/>
                    <a:pt x="0" y="268644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74303" y="0"/>
                  </a:lnTo>
                  <a:cubicBezTo>
                    <a:pt x="2642883" y="0"/>
                    <a:pt x="2698763" y="55880"/>
                    <a:pt x="2698763" y="124460"/>
                  </a:cubicBezTo>
                  <a:lnTo>
                    <a:pt x="2698763" y="2686446"/>
                  </a:lnTo>
                  <a:cubicBezTo>
                    <a:pt x="2698763" y="2755026"/>
                    <a:pt x="2642883" y="2810906"/>
                    <a:pt x="2574303" y="281090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911761" y="1278093"/>
            <a:ext cx="989410" cy="260334"/>
            <a:chOff x="0" y="0"/>
            <a:chExt cx="1319213" cy="347112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347112" cy="347112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486051" y="0"/>
              <a:ext cx="347112" cy="347112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972102" y="0"/>
              <a:ext cx="347112" cy="347112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</p:sp>
        </p:grp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730" y="1363329"/>
            <a:ext cx="8293790" cy="7971060"/>
          </a:xfrm>
          <a:prstGeom prst="rect">
            <a:avLst/>
          </a:prstGeom>
        </p:spPr>
      </p:pic>
      <p:sp>
        <p:nvSpPr>
          <p:cNvPr id="12" name="Freeform 12"/>
          <p:cNvSpPr/>
          <p:nvPr/>
        </p:nvSpPr>
        <p:spPr>
          <a:xfrm>
            <a:off x="16998439" y="8551541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0" y="0"/>
                </a:moveTo>
                <a:lnTo>
                  <a:pt x="706759" y="0"/>
                </a:lnTo>
                <a:lnTo>
                  <a:pt x="706759" y="706759"/>
                </a:lnTo>
                <a:lnTo>
                  <a:pt x="0" y="7067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28700" y="3182222"/>
            <a:ext cx="6910589" cy="3815210"/>
            <a:chOff x="0" y="-171451"/>
            <a:chExt cx="9214119" cy="5086946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171451"/>
              <a:ext cx="9214119" cy="29409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주제나</a:t>
              </a:r>
              <a:r>
                <a:rPr lang="en-US" sz="72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72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생각을</a:t>
              </a:r>
              <a:r>
                <a:rPr lang="en-US" sz="72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</a:p>
            <a:p>
              <a:pPr>
                <a:lnSpc>
                  <a:spcPts val="8640"/>
                </a:lnSpc>
              </a:pPr>
              <a:r>
                <a:rPr lang="en-US" sz="72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입력하세요</a:t>
              </a:r>
              <a:r>
                <a:rPr lang="en-US" sz="72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335234"/>
              <a:ext cx="9214119" cy="1580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680"/>
                </a:lnSpc>
                <a:spcBef>
                  <a:spcPct val="0"/>
                </a:spcBef>
              </a:pPr>
              <a:r>
                <a:rPr lang="en-US" sz="3600" u="none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토론하고</a:t>
              </a:r>
              <a:r>
                <a:rPr lang="en-US" sz="3600" u="none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u="none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싶은</a:t>
              </a:r>
              <a:r>
                <a:rPr lang="en-US" sz="3600" u="none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u="none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내용을</a:t>
              </a:r>
              <a:r>
                <a:rPr lang="en-US" sz="3600" u="none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u="none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간략하게</a:t>
              </a:r>
              <a:r>
                <a:rPr lang="en-US" sz="3600" u="none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</a:p>
            <a:p>
              <a:pPr marL="0" lvl="0" indent="0" algn="l">
                <a:lnSpc>
                  <a:spcPts val="4680"/>
                </a:lnSpc>
                <a:spcBef>
                  <a:spcPct val="0"/>
                </a:spcBef>
              </a:pPr>
              <a:r>
                <a:rPr lang="en-US" sz="3600" u="none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서술하세요</a:t>
              </a:r>
              <a:r>
                <a:rPr lang="en-US" sz="3600" u="none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</p:grpSp>
      <p:sp>
        <p:nvSpPr>
          <p:cNvPr id="16" name="Freeform 16"/>
          <p:cNvSpPr/>
          <p:nvPr/>
        </p:nvSpPr>
        <p:spPr>
          <a:xfrm rot="5400000">
            <a:off x="13833740" y="4294060"/>
            <a:ext cx="7036156" cy="345411"/>
          </a:xfrm>
          <a:custGeom>
            <a:avLst/>
            <a:gdLst/>
            <a:ahLst/>
            <a:cxnLst/>
            <a:rect l="l" t="t" r="r" b="b"/>
            <a:pathLst>
              <a:path w="7036156" h="345411">
                <a:moveTo>
                  <a:pt x="0" y="0"/>
                </a:moveTo>
                <a:lnTo>
                  <a:pt x="7036156" y="0"/>
                </a:lnTo>
                <a:lnTo>
                  <a:pt x="7036156" y="345412"/>
                </a:lnTo>
                <a:lnTo>
                  <a:pt x="0" y="3454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C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82080" y="1028700"/>
            <a:ext cx="6729218" cy="1161678"/>
            <a:chOff x="0" y="0"/>
            <a:chExt cx="6242306" cy="1077622"/>
          </a:xfrm>
          <a:solidFill>
            <a:srgbClr val="832B42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243576" cy="1077622"/>
            </a:xfrm>
            <a:custGeom>
              <a:avLst/>
              <a:gdLst/>
              <a:ahLst/>
              <a:cxnLst/>
              <a:rect l="l" t="t" r="r" b="b"/>
              <a:pathLst>
                <a:path w="6243576" h="1077622">
                  <a:moveTo>
                    <a:pt x="5689856" y="1077622"/>
                  </a:moveTo>
                  <a:lnTo>
                    <a:pt x="553720" y="1077622"/>
                  </a:lnTo>
                  <a:cubicBezTo>
                    <a:pt x="247650" y="1077622"/>
                    <a:pt x="0" y="836359"/>
                    <a:pt x="0" y="539427"/>
                  </a:cubicBezTo>
                  <a:cubicBezTo>
                    <a:pt x="0" y="241257"/>
                    <a:pt x="247650" y="0"/>
                    <a:pt x="553720" y="0"/>
                  </a:cubicBezTo>
                  <a:lnTo>
                    <a:pt x="5689856" y="0"/>
                  </a:lnTo>
                  <a:cubicBezTo>
                    <a:pt x="5995926" y="0"/>
                    <a:pt x="6243576" y="241257"/>
                    <a:pt x="6243576" y="539427"/>
                  </a:cubicBezTo>
                  <a:cubicBezTo>
                    <a:pt x="6242306" y="836359"/>
                    <a:pt x="5994656" y="1077622"/>
                    <a:pt x="5689856" y="1077622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4" name="Group 4"/>
          <p:cNvGrpSpPr/>
          <p:nvPr/>
        </p:nvGrpSpPr>
        <p:grpSpPr>
          <a:xfrm>
            <a:off x="8455314" y="1064774"/>
            <a:ext cx="8803986" cy="8229600"/>
            <a:chOff x="0" y="0"/>
            <a:chExt cx="2978138" cy="2783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78139" cy="2783840"/>
            </a:xfrm>
            <a:custGeom>
              <a:avLst/>
              <a:gdLst/>
              <a:ahLst/>
              <a:cxnLst/>
              <a:rect l="l" t="t" r="r" b="b"/>
              <a:pathLst>
                <a:path w="2978139" h="2783840">
                  <a:moveTo>
                    <a:pt x="2853678" y="2783840"/>
                  </a:moveTo>
                  <a:lnTo>
                    <a:pt x="124460" y="2783840"/>
                  </a:lnTo>
                  <a:cubicBezTo>
                    <a:pt x="55880" y="2783840"/>
                    <a:pt x="0" y="2727960"/>
                    <a:pt x="0" y="2659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53679" y="0"/>
                  </a:lnTo>
                  <a:cubicBezTo>
                    <a:pt x="2922258" y="0"/>
                    <a:pt x="2978139" y="55880"/>
                    <a:pt x="2978139" y="124460"/>
                  </a:cubicBezTo>
                  <a:lnTo>
                    <a:pt x="2978139" y="2659380"/>
                  </a:lnTo>
                  <a:cubicBezTo>
                    <a:pt x="2978139" y="2727960"/>
                    <a:pt x="2922258" y="2783840"/>
                    <a:pt x="2853679" y="278384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>
                <a:latin typeface="CookieRunOTF Regular" panose="020B0600000101010101" pitchFamily="34" charset="-127"/>
              </a:endParaRPr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307273" y="2490350"/>
            <a:ext cx="6804024" cy="6804024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44201" t="-37165" r="-61481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5715000"/>
                  </a:lnTo>
                  <a:cubicBezTo>
                    <a:pt x="6330950" y="6054090"/>
                    <a:pt x="6054090" y="6330950"/>
                    <a:pt x="5715000" y="6330950"/>
                  </a:cubicBezTo>
                  <a:lnTo>
                    <a:pt x="635000" y="6330950"/>
                  </a:lnTo>
                  <a:cubicBezTo>
                    <a:pt x="295910" y="6330950"/>
                    <a:pt x="19050" y="6054090"/>
                    <a:pt x="19050" y="571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5715000"/>
                  </a:lnTo>
                  <a:cubicBezTo>
                    <a:pt x="0" y="6065520"/>
                    <a:pt x="284480" y="6350000"/>
                    <a:pt x="635000" y="6350000"/>
                  </a:cubicBezTo>
                  <a:lnTo>
                    <a:pt x="5715000" y="6350000"/>
                  </a:lnTo>
                  <a:cubicBezTo>
                    <a:pt x="6065520" y="6350000"/>
                    <a:pt x="6350000" y="6065520"/>
                    <a:pt x="6350000" y="571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7DC2DF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2362394" y="1179934"/>
            <a:ext cx="4562845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ko-KR" altLang="en-US" sz="56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목차</a:t>
            </a:r>
            <a:endParaRPr lang="en-US" sz="5600" dirty="0">
              <a:solidFill>
                <a:srgbClr val="FFFFFF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677960" y="3916136"/>
            <a:ext cx="6358694" cy="459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3"/>
              </a:lnSpc>
            </a:pPr>
            <a:r>
              <a:rPr lang="ko-KR" altLang="en-US" sz="2818" u="sng" dirty="0">
                <a:solidFill>
                  <a:srgbClr val="4B6FED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홈페이지 계획</a:t>
            </a:r>
            <a:r>
              <a:rPr lang="en-US" altLang="ko-KR" sz="2818" u="sng" dirty="0">
                <a:solidFill>
                  <a:srgbClr val="4B6FED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ko-KR" altLang="en-US" sz="2818" u="sng" dirty="0">
                <a:solidFill>
                  <a:srgbClr val="4B6FED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목표</a:t>
            </a:r>
            <a:endParaRPr lang="en-US" sz="2818" u="sng" dirty="0">
              <a:solidFill>
                <a:srgbClr val="4B6FED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677960" y="5192133"/>
            <a:ext cx="6358694" cy="459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3"/>
              </a:lnSpc>
            </a:pPr>
            <a:r>
              <a:rPr lang="ko-KR" altLang="en-US" sz="2818" u="sng" dirty="0">
                <a:solidFill>
                  <a:srgbClr val="4B6FED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홈페이지 설계</a:t>
            </a:r>
            <a:endParaRPr lang="en-US" sz="2818" u="sng" dirty="0">
              <a:solidFill>
                <a:srgbClr val="4B6FED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  <a:hlinkClick r:id="rId4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677960" y="6468129"/>
            <a:ext cx="6358694" cy="459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3"/>
              </a:lnSpc>
            </a:pPr>
            <a:r>
              <a:rPr lang="ko-KR" altLang="en-US" sz="2818" u="sng" dirty="0" err="1">
                <a:solidFill>
                  <a:srgbClr val="4B6FED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해결해야할</a:t>
            </a:r>
            <a:r>
              <a:rPr lang="ko-KR" altLang="en-US" sz="2818" u="sng" dirty="0">
                <a:solidFill>
                  <a:srgbClr val="4B6FED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문제</a:t>
            </a:r>
            <a:endParaRPr lang="en-US" sz="2818" u="sng" dirty="0">
              <a:solidFill>
                <a:srgbClr val="4B6FED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  <a:hlinkClick r:id="rId5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685800" y="7124700"/>
            <a:ext cx="4449472" cy="2688048"/>
            <a:chOff x="0" y="0"/>
            <a:chExt cx="5932629" cy="3584064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5932629" cy="3584064"/>
              <a:chOff x="0" y="0"/>
              <a:chExt cx="3472874" cy="2106493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3472874" cy="2106493"/>
              </a:xfrm>
              <a:custGeom>
                <a:avLst/>
                <a:gdLst/>
                <a:ahLst/>
                <a:cxnLst/>
                <a:rect l="l" t="t" r="r" b="b"/>
                <a:pathLst>
                  <a:path w="3472874" h="2106493">
                    <a:moveTo>
                      <a:pt x="3348414" y="2106493"/>
                    </a:moveTo>
                    <a:lnTo>
                      <a:pt x="124460" y="2106493"/>
                    </a:lnTo>
                    <a:cubicBezTo>
                      <a:pt x="55880" y="2106493"/>
                      <a:pt x="0" y="2050613"/>
                      <a:pt x="0" y="198203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348414" y="0"/>
                    </a:lnTo>
                    <a:cubicBezTo>
                      <a:pt x="3416994" y="0"/>
                      <a:pt x="3472874" y="55880"/>
                      <a:pt x="3472874" y="124460"/>
                    </a:cubicBezTo>
                    <a:lnTo>
                      <a:pt x="3472874" y="1982033"/>
                    </a:lnTo>
                    <a:cubicBezTo>
                      <a:pt x="3472874" y="2050613"/>
                      <a:pt x="3416994" y="2106493"/>
                      <a:pt x="3348414" y="2106493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id="23" name="Freeform 23"/>
            <p:cNvSpPr/>
            <p:nvPr/>
          </p:nvSpPr>
          <p:spPr>
            <a:xfrm rot="2700000">
              <a:off x="202449" y="1521126"/>
              <a:ext cx="684381" cy="684381"/>
            </a:xfrm>
            <a:custGeom>
              <a:avLst/>
              <a:gdLst/>
              <a:ahLst/>
              <a:cxnLst/>
              <a:rect l="l" t="t" r="r" b="b"/>
              <a:pathLst>
                <a:path w="684381" h="684381">
                  <a:moveTo>
                    <a:pt x="0" y="0"/>
                  </a:moveTo>
                  <a:lnTo>
                    <a:pt x="684381" y="0"/>
                  </a:lnTo>
                  <a:lnTo>
                    <a:pt x="684381" y="684381"/>
                  </a:lnTo>
                  <a:lnTo>
                    <a:pt x="0" y="6843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TextBox 24"/>
            <p:cNvSpPr txBox="1"/>
            <p:nvPr/>
          </p:nvSpPr>
          <p:spPr>
            <a:xfrm>
              <a:off x="1159547" y="2659644"/>
              <a:ext cx="4445070" cy="5977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55"/>
                </a:lnSpc>
                <a:spcBef>
                  <a:spcPct val="0"/>
                </a:spcBef>
              </a:pP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이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페이지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편집을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마친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후에는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 이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메모를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삭제하세요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.</a:t>
              </a:r>
            </a:p>
            <a:p>
              <a:pPr>
                <a:lnSpc>
                  <a:spcPts val="1755"/>
                </a:lnSpc>
                <a:spcBef>
                  <a:spcPct val="0"/>
                </a:spcBef>
              </a:pP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감사합니다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!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159547" y="442539"/>
              <a:ext cx="4451508" cy="18176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55"/>
                </a:lnSpc>
              </a:pP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팁: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링크를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사용해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프레젠테이션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 내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다른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페이지로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 </a:t>
              </a:r>
            </a:p>
            <a:p>
              <a:pPr>
                <a:lnSpc>
                  <a:spcPts val="1755"/>
                </a:lnSpc>
              </a:pP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이동하세요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.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링크는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이런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페이지에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적합합니다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!</a:t>
              </a:r>
            </a:p>
            <a:p>
              <a:pPr>
                <a:lnSpc>
                  <a:spcPts val="1755"/>
                </a:lnSpc>
              </a:pPr>
              <a:endParaRPr lang="en-US" sz="1170" dirty="0">
                <a:solidFill>
                  <a:srgbClr val="FFFFFF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  <a:p>
              <a:pPr>
                <a:lnSpc>
                  <a:spcPts val="1755"/>
                </a:lnSpc>
              </a:pP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사용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방법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: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텍스트를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드래그해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선택하고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,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도구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모음의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 </a:t>
              </a:r>
            </a:p>
            <a:p>
              <a:pPr>
                <a:lnSpc>
                  <a:spcPts val="1755"/>
                </a:lnSpc>
              </a:pPr>
              <a:r>
                <a:rPr lang="en-US" sz="1170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링크를</a:t>
              </a:r>
              <a:r>
                <a:rPr lang="en-US" sz="1170" dirty="0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1170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클릭한</a:t>
              </a:r>
              <a:r>
                <a:rPr lang="en-US" sz="1170" dirty="0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1170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다음</a:t>
              </a:r>
              <a:r>
                <a:rPr lang="en-US" sz="1170" dirty="0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1170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프레젠테이션</a:t>
              </a:r>
              <a:r>
                <a:rPr lang="en-US" sz="1170" dirty="0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1170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내의</a:t>
              </a:r>
              <a:r>
                <a:rPr lang="en-US" sz="1170" dirty="0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1170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연결하려는</a:t>
              </a:r>
              <a:r>
                <a:rPr lang="en-US" sz="1170" dirty="0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</a:p>
            <a:p>
              <a:pPr>
                <a:lnSpc>
                  <a:spcPts val="1755"/>
                </a:lnSpc>
              </a:pP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페이지를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선택하세요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.</a:t>
              </a:r>
            </a:p>
          </p:txBody>
        </p:sp>
        <p:sp>
          <p:nvSpPr>
            <p:cNvPr id="26" name="Freeform 26"/>
            <p:cNvSpPr/>
            <p:nvPr/>
          </p:nvSpPr>
          <p:spPr>
            <a:xfrm>
              <a:off x="313370" y="428380"/>
              <a:ext cx="462538" cy="672782"/>
            </a:xfrm>
            <a:custGeom>
              <a:avLst/>
              <a:gdLst/>
              <a:ahLst/>
              <a:cxnLst/>
              <a:rect l="l" t="t" r="r" b="b"/>
              <a:pathLst>
                <a:path w="462538" h="672782">
                  <a:moveTo>
                    <a:pt x="0" y="0"/>
                  </a:moveTo>
                  <a:lnTo>
                    <a:pt x="462538" y="0"/>
                  </a:lnTo>
                  <a:lnTo>
                    <a:pt x="462538" y="672782"/>
                  </a:lnTo>
                  <a:lnTo>
                    <a:pt x="0" y="672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7" name="TextBox 27"/>
          <p:cNvSpPr txBox="1"/>
          <p:nvPr/>
        </p:nvSpPr>
        <p:spPr>
          <a:xfrm>
            <a:off x="9677960" y="7744126"/>
            <a:ext cx="6358694" cy="459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3"/>
              </a:lnSpc>
            </a:pPr>
            <a:r>
              <a:rPr lang="ko-KR" altLang="en-US" sz="2818" u="sng" dirty="0">
                <a:solidFill>
                  <a:srgbClr val="4B6FED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프로젝트를 하며 </a:t>
            </a:r>
            <a:r>
              <a:rPr lang="ko-KR" altLang="en-US" sz="2818" u="sng" dirty="0" err="1">
                <a:solidFill>
                  <a:srgbClr val="4B6FED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느낀점</a:t>
            </a:r>
            <a:endParaRPr lang="en-US" sz="2818" u="sng" dirty="0">
              <a:solidFill>
                <a:srgbClr val="4B6FED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  <a:hlinkClick r:id="rId10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8992160" y="2018928"/>
            <a:ext cx="7730294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ko-KR" altLang="en-US" sz="7200" u="none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이야기 주제</a:t>
            </a:r>
            <a:endParaRPr lang="en-US" sz="7200" u="none" dirty="0">
              <a:solidFill>
                <a:srgbClr val="152544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B9083FD-3887-12F2-FD05-EC6DA7B9E618}"/>
              </a:ext>
            </a:extLst>
          </p:cNvPr>
          <p:cNvGrpSpPr/>
          <p:nvPr/>
        </p:nvGrpSpPr>
        <p:grpSpPr>
          <a:xfrm>
            <a:off x="8915400" y="1377966"/>
            <a:ext cx="1712210" cy="260334"/>
            <a:chOff x="8915400" y="1377966"/>
            <a:chExt cx="1712210" cy="260334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84C0410C-1E63-BF59-602B-5F2092D75610}"/>
                </a:ext>
              </a:extLst>
            </p:cNvPr>
            <p:cNvSpPr/>
            <p:nvPr/>
          </p:nvSpPr>
          <p:spPr>
            <a:xfrm>
              <a:off x="89154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4555"/>
            </a:solidFill>
          </p:spPr>
          <p:txBody>
            <a:bodyPr/>
            <a:lstStyle/>
            <a:p>
              <a:endParaRPr lang="ko-KR" altLang="en-US" dirty="0">
                <a:solidFill>
                  <a:srgbClr val="4B4555"/>
                </a:solidFill>
                <a:latin typeface="CookieRunOTF Regular" panose="020B0600000101010101" pitchFamily="34" charset="-127"/>
              </a:endParaRPr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8BD0265F-DDD2-9CBE-1B31-EA9CFAEF1FC6}"/>
                </a:ext>
              </a:extLst>
            </p:cNvPr>
            <p:cNvSpPr/>
            <p:nvPr/>
          </p:nvSpPr>
          <p:spPr>
            <a:xfrm>
              <a:off x="9279938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32B42"/>
            </a:solidFill>
          </p:spPr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CAB185CC-44C2-2FF1-C2D5-722A1CFE9748}"/>
                </a:ext>
              </a:extLst>
            </p:cNvPr>
            <p:cNvSpPr/>
            <p:nvPr/>
          </p:nvSpPr>
          <p:spPr>
            <a:xfrm>
              <a:off x="9655761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3C141"/>
            </a:solidFill>
          </p:spPr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AF429292-DDF7-952C-124E-5B8A14182CC9}"/>
                </a:ext>
              </a:extLst>
            </p:cNvPr>
            <p:cNvSpPr/>
            <p:nvPr/>
          </p:nvSpPr>
          <p:spPr>
            <a:xfrm>
              <a:off x="100203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4D2F7"/>
            </a:solidFill>
          </p:spPr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32C803B4-CFE7-ABF5-8482-52C92871FB50}"/>
                </a:ext>
              </a:extLst>
            </p:cNvPr>
            <p:cNvSpPr/>
            <p:nvPr/>
          </p:nvSpPr>
          <p:spPr>
            <a:xfrm>
              <a:off x="10367276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28700" y="1028700"/>
            <a:ext cx="8227954" cy="8229600"/>
            <a:chOff x="0" y="0"/>
            <a:chExt cx="6348730" cy="6350000"/>
          </a:xfrm>
        </p:grpSpPr>
        <p:sp>
          <p:nvSpPr>
            <p:cNvPr id="3" name="Freeform 3"/>
            <p:cNvSpPr/>
            <p:nvPr/>
          </p:nvSpPr>
          <p:spPr>
            <a:xfrm>
              <a:off x="12700" y="524510"/>
              <a:ext cx="6324600" cy="5814060"/>
            </a:xfrm>
            <a:custGeom>
              <a:avLst/>
              <a:gdLst/>
              <a:ahLst/>
              <a:cxnLst/>
              <a:rect l="l" t="t" r="r" b="b"/>
              <a:pathLst>
                <a:path w="6324600" h="5814060">
                  <a:moveTo>
                    <a:pt x="5095240" y="0"/>
                  </a:moveTo>
                  <a:lnTo>
                    <a:pt x="5412740" y="0"/>
                  </a:lnTo>
                  <a:moveTo>
                    <a:pt x="5412740" y="0"/>
                  </a:moveTo>
                  <a:lnTo>
                    <a:pt x="6324600" y="0"/>
                  </a:lnTo>
                  <a:lnTo>
                    <a:pt x="6324600" y="5441950"/>
                  </a:lnTo>
                  <a:cubicBezTo>
                    <a:pt x="6324600" y="5599430"/>
                    <a:pt x="6225540" y="5735320"/>
                    <a:pt x="6087110" y="5788660"/>
                  </a:cubicBezTo>
                  <a:lnTo>
                    <a:pt x="6087110" y="5814060"/>
                  </a:lnTo>
                  <a:lnTo>
                    <a:pt x="372110" y="5814060"/>
                  </a:lnTo>
                  <a:cubicBezTo>
                    <a:pt x="167640" y="5812790"/>
                    <a:pt x="0" y="5645150"/>
                    <a:pt x="0" y="5440680"/>
                  </a:cubicBezTo>
                  <a:lnTo>
                    <a:pt x="0" y="0"/>
                  </a:lnTo>
                  <a:lnTo>
                    <a:pt x="5095240" y="0"/>
                  </a:lnTo>
                </a:path>
              </a:pathLst>
            </a:custGeom>
            <a:blipFill>
              <a:blip r:embed="rId2"/>
              <a:stretch>
                <a:fillRect l="-37891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2700" y="12700"/>
              <a:ext cx="6324600" cy="698500"/>
            </a:xfrm>
            <a:custGeom>
              <a:avLst/>
              <a:gdLst/>
              <a:ahLst/>
              <a:cxnLst/>
              <a:rect l="l" t="t" r="r" b="b"/>
              <a:pathLst>
                <a:path w="6324600" h="698500">
                  <a:moveTo>
                    <a:pt x="6324600" y="372110"/>
                  </a:moveTo>
                  <a:lnTo>
                    <a:pt x="6324600" y="698500"/>
                  </a:lnTo>
                  <a:lnTo>
                    <a:pt x="5259070" y="698500"/>
                  </a:lnTo>
                  <a:moveTo>
                    <a:pt x="5259070" y="698500"/>
                  </a:moveTo>
                  <a:lnTo>
                    <a:pt x="0" y="698500"/>
                  </a:lnTo>
                  <a:lnTo>
                    <a:pt x="0" y="369570"/>
                  </a:lnTo>
                  <a:cubicBezTo>
                    <a:pt x="0" y="165100"/>
                    <a:pt x="165100" y="0"/>
                    <a:pt x="369570" y="0"/>
                  </a:cubicBezTo>
                  <a:lnTo>
                    <a:pt x="5952490" y="0"/>
                  </a:lnTo>
                  <a:cubicBezTo>
                    <a:pt x="6158230" y="0"/>
                    <a:pt x="6324600" y="166370"/>
                    <a:pt x="6324600" y="372110"/>
                  </a:cubicBezTo>
                </a:path>
              </a:pathLst>
            </a:custGeom>
            <a:solidFill>
              <a:srgbClr val="4B6FED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4870450" y="236220"/>
              <a:ext cx="1106170" cy="279400"/>
            </a:xfrm>
            <a:custGeom>
              <a:avLst/>
              <a:gdLst/>
              <a:ahLst/>
              <a:cxnLst/>
              <a:rect l="l" t="t" r="r" b="b"/>
              <a:pathLst>
                <a:path w="1106170" h="279400"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348730" cy="6350000"/>
            </a:xfrm>
            <a:custGeom>
              <a:avLst/>
              <a:gdLst/>
              <a:ahLst/>
              <a:cxnLst/>
              <a:rect l="l" t="t" r="r" b="b"/>
              <a:pathLst>
                <a:path w="6348730" h="6350000">
                  <a:moveTo>
                    <a:pt x="384810" y="6350000"/>
                  </a:moveTo>
                  <a:cubicBezTo>
                    <a:pt x="172720" y="6350000"/>
                    <a:pt x="0" y="6177280"/>
                    <a:pt x="0" y="5963920"/>
                  </a:cubicBezTo>
                  <a:lnTo>
                    <a:pt x="0" y="384810"/>
                  </a:lnTo>
                  <a:cubicBezTo>
                    <a:pt x="0" y="172720"/>
                    <a:pt x="172720" y="0"/>
                    <a:pt x="384810" y="0"/>
                  </a:cubicBezTo>
                  <a:lnTo>
                    <a:pt x="5965190" y="0"/>
                  </a:lnTo>
                  <a:cubicBezTo>
                    <a:pt x="6068060" y="0"/>
                    <a:pt x="6164580" y="40640"/>
                    <a:pt x="6236970" y="113030"/>
                  </a:cubicBezTo>
                  <a:cubicBezTo>
                    <a:pt x="6309360" y="185420"/>
                    <a:pt x="6348730" y="281940"/>
                    <a:pt x="6347460" y="384810"/>
                  </a:cubicBezTo>
                  <a:lnTo>
                    <a:pt x="6347460" y="5963920"/>
                  </a:lnTo>
                  <a:cubicBezTo>
                    <a:pt x="6347460" y="6122670"/>
                    <a:pt x="6248400" y="6266180"/>
                    <a:pt x="6102350" y="6323330"/>
                  </a:cubicBezTo>
                  <a:cubicBezTo>
                    <a:pt x="6056630" y="6341109"/>
                    <a:pt x="6012180" y="6350000"/>
                    <a:pt x="5962650" y="6350000"/>
                  </a:cubicBezTo>
                  <a:lnTo>
                    <a:pt x="384810" y="6350000"/>
                  </a:lnTo>
                  <a:lnTo>
                    <a:pt x="384810" y="6350000"/>
                  </a:lnTo>
                  <a:close/>
                  <a:moveTo>
                    <a:pt x="25400" y="5963920"/>
                  </a:moveTo>
                  <a:cubicBezTo>
                    <a:pt x="25400" y="6162040"/>
                    <a:pt x="186690" y="6323330"/>
                    <a:pt x="384810" y="6323330"/>
                  </a:cubicBezTo>
                  <a:lnTo>
                    <a:pt x="5963920" y="6323330"/>
                  </a:lnTo>
                  <a:cubicBezTo>
                    <a:pt x="6010910" y="6323330"/>
                    <a:pt x="6052820" y="6315710"/>
                    <a:pt x="6093460" y="6299200"/>
                  </a:cubicBezTo>
                  <a:cubicBezTo>
                    <a:pt x="6229350" y="6247130"/>
                    <a:pt x="6322060" y="6113780"/>
                    <a:pt x="6323330" y="5967730"/>
                  </a:cubicBezTo>
                  <a:lnTo>
                    <a:pt x="6322060" y="5965190"/>
                  </a:lnTo>
                  <a:lnTo>
                    <a:pt x="6322060" y="723900"/>
                  </a:lnTo>
                  <a:lnTo>
                    <a:pt x="25400" y="723900"/>
                  </a:lnTo>
                  <a:lnTo>
                    <a:pt x="25400" y="5963920"/>
                  </a:lnTo>
                  <a:close/>
                  <a:moveTo>
                    <a:pt x="6324600" y="697230"/>
                  </a:moveTo>
                  <a:lnTo>
                    <a:pt x="6324600" y="384810"/>
                  </a:lnTo>
                  <a:cubicBezTo>
                    <a:pt x="6324600" y="186690"/>
                    <a:pt x="6163310" y="25400"/>
                    <a:pt x="5965190" y="25400"/>
                  </a:cubicBezTo>
                  <a:lnTo>
                    <a:pt x="386080" y="25400"/>
                  </a:lnTo>
                  <a:cubicBezTo>
                    <a:pt x="187960" y="25400"/>
                    <a:pt x="26670" y="186690"/>
                    <a:pt x="26670" y="384810"/>
                  </a:cubicBezTo>
                  <a:lnTo>
                    <a:pt x="26670" y="697230"/>
                  </a:lnTo>
                  <a:lnTo>
                    <a:pt x="6324600" y="697230"/>
                  </a:lnTo>
                  <a:close/>
                  <a:moveTo>
                    <a:pt x="5697220" y="527050"/>
                  </a:moveTo>
                  <a:cubicBezTo>
                    <a:pt x="5690870" y="527050"/>
                    <a:pt x="5684520" y="521970"/>
                    <a:pt x="5684520" y="514350"/>
                  </a:cubicBezTo>
                  <a:lnTo>
                    <a:pt x="5684520" y="234950"/>
                  </a:lnTo>
                  <a:cubicBezTo>
                    <a:pt x="5684520" y="228600"/>
                    <a:pt x="5689600" y="222250"/>
                    <a:pt x="5697220" y="222250"/>
                  </a:cubicBezTo>
                  <a:lnTo>
                    <a:pt x="5976620" y="222250"/>
                  </a:lnTo>
                  <a:cubicBezTo>
                    <a:pt x="5980430" y="222250"/>
                    <a:pt x="5984240" y="223520"/>
                    <a:pt x="5986780" y="227330"/>
                  </a:cubicBezTo>
                  <a:cubicBezTo>
                    <a:pt x="5989320" y="229870"/>
                    <a:pt x="5989320" y="232410"/>
                    <a:pt x="5989320" y="236220"/>
                  </a:cubicBezTo>
                  <a:lnTo>
                    <a:pt x="5989320" y="514350"/>
                  </a:lnTo>
                  <a:cubicBezTo>
                    <a:pt x="5989320" y="520700"/>
                    <a:pt x="5984240" y="527050"/>
                    <a:pt x="5976620" y="527050"/>
                  </a:cubicBezTo>
                  <a:lnTo>
                    <a:pt x="5697220" y="527050"/>
                  </a:lnTo>
                  <a:close/>
                  <a:moveTo>
                    <a:pt x="5963920" y="501650"/>
                  </a:moveTo>
                  <a:lnTo>
                    <a:pt x="5963920" y="248920"/>
                  </a:lnTo>
                  <a:lnTo>
                    <a:pt x="5711190" y="248920"/>
                  </a:lnTo>
                  <a:lnTo>
                    <a:pt x="5711190" y="501650"/>
                  </a:lnTo>
                  <a:lnTo>
                    <a:pt x="5963920" y="501650"/>
                  </a:lnTo>
                  <a:close/>
                  <a:moveTo>
                    <a:pt x="5284470" y="527050"/>
                  </a:moveTo>
                  <a:cubicBezTo>
                    <a:pt x="5278120" y="527050"/>
                    <a:pt x="5271770" y="521970"/>
                    <a:pt x="5271770" y="514350"/>
                  </a:cubicBezTo>
                  <a:lnTo>
                    <a:pt x="5271770" y="234950"/>
                  </a:lnTo>
                  <a:cubicBezTo>
                    <a:pt x="5271770" y="228600"/>
                    <a:pt x="5276850" y="222250"/>
                    <a:pt x="5284470" y="222250"/>
                  </a:cubicBezTo>
                  <a:lnTo>
                    <a:pt x="5563870" y="222250"/>
                  </a:lnTo>
                  <a:cubicBezTo>
                    <a:pt x="5567680" y="222250"/>
                    <a:pt x="5571490" y="223520"/>
                    <a:pt x="5574030" y="227330"/>
                  </a:cubicBezTo>
                  <a:cubicBezTo>
                    <a:pt x="5576570" y="229870"/>
                    <a:pt x="5576570" y="232410"/>
                    <a:pt x="5576570" y="236220"/>
                  </a:cubicBezTo>
                  <a:lnTo>
                    <a:pt x="5576570" y="514350"/>
                  </a:lnTo>
                  <a:cubicBezTo>
                    <a:pt x="5576570" y="520700"/>
                    <a:pt x="5571490" y="527050"/>
                    <a:pt x="5563870" y="527050"/>
                  </a:cubicBezTo>
                  <a:lnTo>
                    <a:pt x="5284470" y="527050"/>
                  </a:lnTo>
                  <a:close/>
                  <a:moveTo>
                    <a:pt x="5551170" y="501650"/>
                  </a:moveTo>
                  <a:lnTo>
                    <a:pt x="5551170" y="248920"/>
                  </a:lnTo>
                  <a:lnTo>
                    <a:pt x="5298440" y="248920"/>
                  </a:lnTo>
                  <a:lnTo>
                    <a:pt x="5298440" y="501650"/>
                  </a:lnTo>
                  <a:lnTo>
                    <a:pt x="5551170" y="501650"/>
                  </a:lnTo>
                  <a:close/>
                  <a:moveTo>
                    <a:pt x="4870450" y="527050"/>
                  </a:moveTo>
                  <a:cubicBezTo>
                    <a:pt x="4864100" y="527050"/>
                    <a:pt x="4857750" y="521970"/>
                    <a:pt x="4857750" y="514350"/>
                  </a:cubicBezTo>
                  <a:lnTo>
                    <a:pt x="4857750" y="234950"/>
                  </a:lnTo>
                  <a:cubicBezTo>
                    <a:pt x="4857750" y="228600"/>
                    <a:pt x="4862830" y="222250"/>
                    <a:pt x="4870450" y="222250"/>
                  </a:cubicBezTo>
                  <a:lnTo>
                    <a:pt x="5149850" y="222250"/>
                  </a:lnTo>
                  <a:cubicBezTo>
                    <a:pt x="5153660" y="222250"/>
                    <a:pt x="5157470" y="223520"/>
                    <a:pt x="5160010" y="227330"/>
                  </a:cubicBezTo>
                  <a:cubicBezTo>
                    <a:pt x="5162550" y="229870"/>
                    <a:pt x="5162550" y="232410"/>
                    <a:pt x="5162550" y="236220"/>
                  </a:cubicBezTo>
                  <a:lnTo>
                    <a:pt x="5162550" y="514350"/>
                  </a:lnTo>
                  <a:cubicBezTo>
                    <a:pt x="5162550" y="520700"/>
                    <a:pt x="5157470" y="527050"/>
                    <a:pt x="5149850" y="527050"/>
                  </a:cubicBezTo>
                  <a:lnTo>
                    <a:pt x="4870450" y="527050"/>
                  </a:lnTo>
                  <a:close/>
                  <a:moveTo>
                    <a:pt x="5137150" y="501650"/>
                  </a:moveTo>
                  <a:lnTo>
                    <a:pt x="5137150" y="248920"/>
                  </a:lnTo>
                  <a:lnTo>
                    <a:pt x="4884420" y="248920"/>
                  </a:lnTo>
                  <a:lnTo>
                    <a:pt x="4884420" y="501650"/>
                  </a:lnTo>
                  <a:lnTo>
                    <a:pt x="5137150" y="501650"/>
                  </a:lnTo>
                  <a:close/>
                  <a:moveTo>
                    <a:pt x="5908040" y="458470"/>
                  </a:moveTo>
                  <a:cubicBezTo>
                    <a:pt x="5905500" y="458470"/>
                    <a:pt x="5901690" y="457200"/>
                    <a:pt x="5899150" y="455930"/>
                  </a:cubicBezTo>
                  <a:lnTo>
                    <a:pt x="5838190" y="394970"/>
                  </a:lnTo>
                  <a:lnTo>
                    <a:pt x="5777230" y="455930"/>
                  </a:lnTo>
                  <a:cubicBezTo>
                    <a:pt x="5773420" y="459740"/>
                    <a:pt x="5770880" y="459740"/>
                    <a:pt x="5768340" y="459740"/>
                  </a:cubicBezTo>
                  <a:cubicBezTo>
                    <a:pt x="5765800" y="459740"/>
                    <a:pt x="5761990" y="458470"/>
                    <a:pt x="5759450" y="457200"/>
                  </a:cubicBezTo>
                  <a:cubicBezTo>
                    <a:pt x="5754370" y="450850"/>
                    <a:pt x="5754370" y="443230"/>
                    <a:pt x="5758180" y="438150"/>
                  </a:cubicBezTo>
                  <a:lnTo>
                    <a:pt x="5819140" y="377190"/>
                  </a:lnTo>
                  <a:lnTo>
                    <a:pt x="5758180" y="316230"/>
                  </a:lnTo>
                  <a:cubicBezTo>
                    <a:pt x="5753100" y="311150"/>
                    <a:pt x="5753100" y="302260"/>
                    <a:pt x="5758180" y="297180"/>
                  </a:cubicBezTo>
                  <a:cubicBezTo>
                    <a:pt x="5760720" y="294640"/>
                    <a:pt x="5763260" y="293370"/>
                    <a:pt x="5767070" y="293370"/>
                  </a:cubicBezTo>
                  <a:cubicBezTo>
                    <a:pt x="5770880" y="293370"/>
                    <a:pt x="5774690" y="294640"/>
                    <a:pt x="5775960" y="297180"/>
                  </a:cubicBezTo>
                  <a:lnTo>
                    <a:pt x="5836920" y="358140"/>
                  </a:lnTo>
                  <a:lnTo>
                    <a:pt x="5897880" y="297180"/>
                  </a:lnTo>
                  <a:cubicBezTo>
                    <a:pt x="5900420" y="294640"/>
                    <a:pt x="5902960" y="293370"/>
                    <a:pt x="5906770" y="293370"/>
                  </a:cubicBezTo>
                  <a:cubicBezTo>
                    <a:pt x="5910580" y="293370"/>
                    <a:pt x="5914390" y="294640"/>
                    <a:pt x="5915660" y="297180"/>
                  </a:cubicBezTo>
                  <a:cubicBezTo>
                    <a:pt x="5920740" y="302260"/>
                    <a:pt x="5920740" y="311150"/>
                    <a:pt x="5915660" y="316230"/>
                  </a:cubicBezTo>
                  <a:lnTo>
                    <a:pt x="5854700" y="377190"/>
                  </a:lnTo>
                  <a:lnTo>
                    <a:pt x="5915660" y="438150"/>
                  </a:lnTo>
                  <a:cubicBezTo>
                    <a:pt x="5920740" y="443230"/>
                    <a:pt x="5920740" y="452120"/>
                    <a:pt x="5915660" y="457200"/>
                  </a:cubicBezTo>
                  <a:cubicBezTo>
                    <a:pt x="5914390" y="458470"/>
                    <a:pt x="5910580" y="458470"/>
                    <a:pt x="5908040" y="458470"/>
                  </a:cubicBezTo>
                  <a:close/>
                  <a:moveTo>
                    <a:pt x="5346700" y="458470"/>
                  </a:moveTo>
                  <a:cubicBezTo>
                    <a:pt x="5340350" y="458470"/>
                    <a:pt x="5334000" y="452120"/>
                    <a:pt x="5334000" y="445770"/>
                  </a:cubicBezTo>
                  <a:lnTo>
                    <a:pt x="5334000" y="306070"/>
                  </a:lnTo>
                  <a:cubicBezTo>
                    <a:pt x="5334000" y="299720"/>
                    <a:pt x="5339080" y="293370"/>
                    <a:pt x="5346700" y="293370"/>
                  </a:cubicBezTo>
                  <a:lnTo>
                    <a:pt x="5500370" y="293370"/>
                  </a:lnTo>
                  <a:cubicBezTo>
                    <a:pt x="5506720" y="293370"/>
                    <a:pt x="5513070" y="298450"/>
                    <a:pt x="5513070" y="306070"/>
                  </a:cubicBezTo>
                  <a:lnTo>
                    <a:pt x="5513070" y="445770"/>
                  </a:lnTo>
                  <a:cubicBezTo>
                    <a:pt x="5513070" y="452120"/>
                    <a:pt x="5507990" y="458470"/>
                    <a:pt x="5500370" y="458470"/>
                  </a:cubicBezTo>
                  <a:lnTo>
                    <a:pt x="5346700" y="458470"/>
                  </a:lnTo>
                  <a:close/>
                  <a:moveTo>
                    <a:pt x="5488940" y="431800"/>
                  </a:moveTo>
                  <a:lnTo>
                    <a:pt x="5488940" y="351790"/>
                  </a:lnTo>
                  <a:lnTo>
                    <a:pt x="5360670" y="351790"/>
                  </a:lnTo>
                  <a:lnTo>
                    <a:pt x="5360670" y="431800"/>
                  </a:lnTo>
                  <a:lnTo>
                    <a:pt x="5488940" y="431800"/>
                  </a:lnTo>
                  <a:close/>
                  <a:moveTo>
                    <a:pt x="4922520" y="457200"/>
                  </a:moveTo>
                  <a:cubicBezTo>
                    <a:pt x="4916170" y="457200"/>
                    <a:pt x="4911090" y="452120"/>
                    <a:pt x="4911090" y="444500"/>
                  </a:cubicBezTo>
                  <a:cubicBezTo>
                    <a:pt x="4911090" y="436880"/>
                    <a:pt x="4917440" y="431800"/>
                    <a:pt x="4923790" y="431800"/>
                  </a:cubicBezTo>
                  <a:lnTo>
                    <a:pt x="5095240" y="431800"/>
                  </a:lnTo>
                  <a:cubicBezTo>
                    <a:pt x="5102860" y="431800"/>
                    <a:pt x="5107940" y="438150"/>
                    <a:pt x="5107940" y="444500"/>
                  </a:cubicBezTo>
                  <a:cubicBezTo>
                    <a:pt x="5107940" y="450850"/>
                    <a:pt x="5101590" y="457200"/>
                    <a:pt x="5095240" y="457200"/>
                  </a:cubicBezTo>
                  <a:lnTo>
                    <a:pt x="4923790" y="457200"/>
                  </a:lnTo>
                  <a:cubicBezTo>
                    <a:pt x="4925060" y="457200"/>
                    <a:pt x="4923790" y="457200"/>
                    <a:pt x="4922520" y="45720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348711" y="1349597"/>
            <a:ext cx="6910589" cy="3815210"/>
            <a:chOff x="0" y="-171451"/>
            <a:chExt cx="9214119" cy="5086946"/>
          </a:xfrm>
        </p:grpSpPr>
        <p:sp>
          <p:nvSpPr>
            <p:cNvPr id="8" name="TextBox 8"/>
            <p:cNvSpPr txBox="1"/>
            <p:nvPr/>
          </p:nvSpPr>
          <p:spPr>
            <a:xfrm>
              <a:off x="0" y="-171451"/>
              <a:ext cx="9214119" cy="29409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주제나</a:t>
              </a:r>
              <a:r>
                <a:rPr lang="en-US" sz="72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72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생각을</a:t>
              </a:r>
              <a:r>
                <a:rPr lang="en-US" sz="72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</a:p>
            <a:p>
              <a:pPr>
                <a:lnSpc>
                  <a:spcPts val="8640"/>
                </a:lnSpc>
              </a:pPr>
              <a:r>
                <a:rPr lang="en-US" sz="7200" dirty="0" err="1">
                  <a:solidFill>
                    <a:srgbClr val="152544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입력하세요</a:t>
              </a:r>
              <a:r>
                <a:rPr lang="en-US" sz="7200" dirty="0">
                  <a:solidFill>
                    <a:srgbClr val="152544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335234"/>
              <a:ext cx="9214119" cy="1580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토론하고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싶은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내용을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간략하게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</a:p>
            <a:p>
              <a:pPr>
                <a:lnSpc>
                  <a:spcPts val="4680"/>
                </a:lnSpc>
              </a:pP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서술하세요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348711" y="8838138"/>
            <a:ext cx="4793675" cy="413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sng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3" action="ppaction://hlinksldjump"/>
              </a:rPr>
              <a:t>안건</a:t>
            </a:r>
            <a:r>
              <a:rPr lang="en-US" sz="2400" u="sng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3" action="ppaction://hlinksldjump"/>
              </a:rPr>
              <a:t> </a:t>
            </a:r>
            <a:r>
              <a:rPr lang="en-US" sz="2400" u="sng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3" action="ppaction://hlinksldjump"/>
              </a:rPr>
              <a:t>페이지로</a:t>
            </a:r>
            <a:r>
              <a:rPr lang="en-US" sz="2400" u="sng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3" action="ppaction://hlinksldjump"/>
              </a:rPr>
              <a:t> </a:t>
            </a:r>
            <a:r>
              <a:rPr lang="en-US" sz="2400" u="sng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3" action="ppaction://hlinksldjump"/>
              </a:rPr>
              <a:t>돌아가기</a:t>
            </a:r>
            <a:endParaRPr lang="en-US" sz="2400" u="sng" dirty="0">
              <a:solidFill>
                <a:srgbClr val="152544"/>
              </a:solidFill>
              <a:latin typeface="CookieRunOTF Regular" panose="020B0600000101010101" pitchFamily="34" charset="-127"/>
              <a:ea typeface="CookieRunOTF Bold" panose="020B0600000101010101" pitchFamily="34" charset="-127"/>
              <a:hlinkClick r:id="rId3" action="ppaction://hlinksldjump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44087" y="1405419"/>
            <a:ext cx="10799825" cy="7579514"/>
          </a:xfrm>
          <a:custGeom>
            <a:avLst/>
            <a:gdLst/>
            <a:ahLst/>
            <a:cxnLst/>
            <a:rect l="l" t="t" r="r" b="b"/>
            <a:pathLst>
              <a:path w="10799825" h="7579514">
                <a:moveTo>
                  <a:pt x="0" y="0"/>
                </a:moveTo>
                <a:lnTo>
                  <a:pt x="10799826" y="0"/>
                </a:lnTo>
                <a:lnTo>
                  <a:pt x="10799826" y="7579513"/>
                </a:lnTo>
                <a:lnTo>
                  <a:pt x="0" y="7579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998439" y="8984932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0" y="0"/>
                </a:moveTo>
                <a:lnTo>
                  <a:pt x="706759" y="0"/>
                </a:lnTo>
                <a:lnTo>
                  <a:pt x="706759" y="706760"/>
                </a:lnTo>
                <a:lnTo>
                  <a:pt x="0" y="7067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675320" y="8984932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706760" y="0"/>
                </a:moveTo>
                <a:lnTo>
                  <a:pt x="0" y="0"/>
                </a:lnTo>
                <a:lnTo>
                  <a:pt x="0" y="706760"/>
                </a:lnTo>
                <a:lnTo>
                  <a:pt x="706760" y="706760"/>
                </a:lnTo>
                <a:lnTo>
                  <a:pt x="7067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164524" y="3886416"/>
            <a:ext cx="7958952" cy="2875307"/>
            <a:chOff x="0" y="-171449"/>
            <a:chExt cx="10611936" cy="3833744"/>
          </a:xfrm>
        </p:grpSpPr>
        <p:sp>
          <p:nvSpPr>
            <p:cNvPr id="6" name="TextBox 6"/>
            <p:cNvSpPr txBox="1"/>
            <p:nvPr/>
          </p:nvSpPr>
          <p:spPr>
            <a:xfrm>
              <a:off x="0" y="-171449"/>
              <a:ext cx="10611936" cy="1470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640"/>
                </a:lnSpc>
                <a:spcBef>
                  <a:spcPct val="0"/>
                </a:spcBef>
              </a:pPr>
              <a:r>
                <a:rPr lang="en-US" sz="7200" u="none" dirty="0" err="1">
                  <a:solidFill>
                    <a:srgbClr val="152544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감사합니다</a:t>
              </a:r>
              <a:r>
                <a:rPr lang="en-US" sz="7200" u="none" dirty="0">
                  <a:solidFill>
                    <a:srgbClr val="152544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!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082033"/>
              <a:ext cx="10611936" cy="15802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여기에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마무리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인사나</a:t>
              </a:r>
              <a:endParaRPr lang="en-US" sz="3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 algn="ctr">
                <a:lnSpc>
                  <a:spcPts val="4680"/>
                </a:lnSpc>
              </a:pP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행동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유도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메시지를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입력하세요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175114" y="1775179"/>
            <a:ext cx="989410" cy="260334"/>
            <a:chOff x="0" y="0"/>
            <a:chExt cx="1319213" cy="347112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347112" cy="347112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486051" y="0"/>
              <a:ext cx="347112" cy="34711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972102" y="0"/>
              <a:ext cx="347112" cy="347112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</p: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C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57250"/>
            <a:ext cx="5059131" cy="2205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자료</a:t>
            </a:r>
            <a:r>
              <a:rPr lang="en-US" sz="7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 </a:t>
            </a:r>
          </a:p>
          <a:p>
            <a:pPr>
              <a:lnSpc>
                <a:spcPts val="8640"/>
              </a:lnSpc>
            </a:pPr>
            <a:r>
              <a:rPr lang="en-US" sz="72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페이지</a:t>
            </a:r>
            <a:endParaRPr lang="en-US" sz="7200" dirty="0">
              <a:solidFill>
                <a:srgbClr val="152544"/>
              </a:solidFill>
              <a:latin typeface="CookieRunOTF Regular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7176135"/>
            <a:ext cx="5243646" cy="2144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Canva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프레젠테이션에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이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디자인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자료를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사용해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즐겁게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디자인하세요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! </a:t>
            </a:r>
          </a:p>
          <a:p>
            <a:pPr>
              <a:lnSpc>
                <a:spcPts val="3359"/>
              </a:lnSpc>
            </a:pPr>
            <a:endParaRPr lang="en-US" sz="2400" dirty="0">
              <a:solidFill>
                <a:srgbClr val="152544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>
              <a:lnSpc>
                <a:spcPts val="3359"/>
              </a:lnSpc>
            </a:pP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프레젠테이션을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하기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전에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이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페이지를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삭제하는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일을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잊지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마세요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</p:txBody>
      </p:sp>
      <p:sp>
        <p:nvSpPr>
          <p:cNvPr id="4" name="Freeform 4"/>
          <p:cNvSpPr/>
          <p:nvPr/>
        </p:nvSpPr>
        <p:spPr>
          <a:xfrm>
            <a:off x="7395228" y="7785942"/>
            <a:ext cx="2120189" cy="1364630"/>
          </a:xfrm>
          <a:custGeom>
            <a:avLst/>
            <a:gdLst/>
            <a:ahLst/>
            <a:cxnLst/>
            <a:rect l="l" t="t" r="r" b="b"/>
            <a:pathLst>
              <a:path w="2120189" h="1364630">
                <a:moveTo>
                  <a:pt x="0" y="0"/>
                </a:moveTo>
                <a:lnTo>
                  <a:pt x="2120189" y="0"/>
                </a:lnTo>
                <a:lnTo>
                  <a:pt x="2120189" y="1364631"/>
                </a:lnTo>
                <a:lnTo>
                  <a:pt x="0" y="1364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288173" y="5834500"/>
            <a:ext cx="2120189" cy="1592069"/>
          </a:xfrm>
          <a:custGeom>
            <a:avLst/>
            <a:gdLst/>
            <a:ahLst/>
            <a:cxnLst/>
            <a:rect l="l" t="t" r="r" b="b"/>
            <a:pathLst>
              <a:path w="2120189" h="1592069">
                <a:moveTo>
                  <a:pt x="0" y="0"/>
                </a:moveTo>
                <a:lnTo>
                  <a:pt x="2120188" y="0"/>
                </a:lnTo>
                <a:lnTo>
                  <a:pt x="2120188" y="1592069"/>
                </a:lnTo>
                <a:lnTo>
                  <a:pt x="0" y="15920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793219" y="6263788"/>
            <a:ext cx="2167713" cy="2886784"/>
          </a:xfrm>
          <a:custGeom>
            <a:avLst/>
            <a:gdLst/>
            <a:ahLst/>
            <a:cxnLst/>
            <a:rect l="l" t="t" r="r" b="b"/>
            <a:pathLst>
              <a:path w="2167713" h="2886784">
                <a:moveTo>
                  <a:pt x="0" y="0"/>
                </a:moveTo>
                <a:lnTo>
                  <a:pt x="2167713" y="0"/>
                </a:lnTo>
                <a:lnTo>
                  <a:pt x="2167713" y="2886785"/>
                </a:lnTo>
                <a:lnTo>
                  <a:pt x="0" y="28867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346161" y="7180085"/>
            <a:ext cx="2463110" cy="1970488"/>
          </a:xfrm>
          <a:custGeom>
            <a:avLst/>
            <a:gdLst/>
            <a:ahLst/>
            <a:cxnLst/>
            <a:rect l="l" t="t" r="r" b="b"/>
            <a:pathLst>
              <a:path w="2463110" h="1970488">
                <a:moveTo>
                  <a:pt x="0" y="0"/>
                </a:moveTo>
                <a:lnTo>
                  <a:pt x="2463110" y="0"/>
                </a:lnTo>
                <a:lnTo>
                  <a:pt x="2463110" y="1970488"/>
                </a:lnTo>
                <a:lnTo>
                  <a:pt x="0" y="19704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139111" y="7662586"/>
            <a:ext cx="2120189" cy="1487987"/>
          </a:xfrm>
          <a:custGeom>
            <a:avLst/>
            <a:gdLst/>
            <a:ahLst/>
            <a:cxnLst/>
            <a:rect l="l" t="t" r="r" b="b"/>
            <a:pathLst>
              <a:path w="2120189" h="1487987">
                <a:moveTo>
                  <a:pt x="0" y="0"/>
                </a:moveTo>
                <a:lnTo>
                  <a:pt x="2120189" y="0"/>
                </a:lnTo>
                <a:lnTo>
                  <a:pt x="2120189" y="1487987"/>
                </a:lnTo>
                <a:lnTo>
                  <a:pt x="0" y="14879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857830" y="4143314"/>
            <a:ext cx="2120189" cy="1827217"/>
          </a:xfrm>
          <a:custGeom>
            <a:avLst/>
            <a:gdLst/>
            <a:ahLst/>
            <a:cxnLst/>
            <a:rect l="l" t="t" r="r" b="b"/>
            <a:pathLst>
              <a:path w="2120189" h="1827217">
                <a:moveTo>
                  <a:pt x="0" y="0"/>
                </a:moveTo>
                <a:lnTo>
                  <a:pt x="2120188" y="0"/>
                </a:lnTo>
                <a:lnTo>
                  <a:pt x="2120188" y="1827217"/>
                </a:lnTo>
                <a:lnTo>
                  <a:pt x="0" y="18272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403171" y="5203694"/>
            <a:ext cx="1592069" cy="2120189"/>
          </a:xfrm>
          <a:custGeom>
            <a:avLst/>
            <a:gdLst/>
            <a:ahLst/>
            <a:cxnLst/>
            <a:rect l="l" t="t" r="r" b="b"/>
            <a:pathLst>
              <a:path w="1592069" h="2120189">
                <a:moveTo>
                  <a:pt x="0" y="0"/>
                </a:moveTo>
                <a:lnTo>
                  <a:pt x="1592069" y="0"/>
                </a:lnTo>
                <a:lnTo>
                  <a:pt x="1592069" y="2120189"/>
                </a:lnTo>
                <a:lnTo>
                  <a:pt x="0" y="212018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181117" y="4261608"/>
            <a:ext cx="2120189" cy="1144902"/>
          </a:xfrm>
          <a:custGeom>
            <a:avLst/>
            <a:gdLst/>
            <a:ahLst/>
            <a:cxnLst/>
            <a:rect l="l" t="t" r="r" b="b"/>
            <a:pathLst>
              <a:path w="2120189" h="1144902">
                <a:moveTo>
                  <a:pt x="0" y="0"/>
                </a:moveTo>
                <a:lnTo>
                  <a:pt x="2120189" y="0"/>
                </a:lnTo>
                <a:lnTo>
                  <a:pt x="2120189" y="1144902"/>
                </a:lnTo>
                <a:lnTo>
                  <a:pt x="0" y="114490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310654" y="2936734"/>
            <a:ext cx="1684586" cy="2120189"/>
          </a:xfrm>
          <a:custGeom>
            <a:avLst/>
            <a:gdLst/>
            <a:ahLst/>
            <a:cxnLst/>
            <a:rect l="l" t="t" r="r" b="b"/>
            <a:pathLst>
              <a:path w="1684586" h="2120189">
                <a:moveTo>
                  <a:pt x="0" y="0"/>
                </a:moveTo>
                <a:lnTo>
                  <a:pt x="1684586" y="0"/>
                </a:lnTo>
                <a:lnTo>
                  <a:pt x="1684586" y="2120189"/>
                </a:lnTo>
                <a:lnTo>
                  <a:pt x="0" y="212018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092853" y="1136427"/>
            <a:ext cx="2120189" cy="1391615"/>
          </a:xfrm>
          <a:custGeom>
            <a:avLst/>
            <a:gdLst/>
            <a:ahLst/>
            <a:cxnLst/>
            <a:rect l="l" t="t" r="r" b="b"/>
            <a:pathLst>
              <a:path w="2120189" h="1391615">
                <a:moveTo>
                  <a:pt x="0" y="0"/>
                </a:moveTo>
                <a:lnTo>
                  <a:pt x="2120188" y="0"/>
                </a:lnTo>
                <a:lnTo>
                  <a:pt x="2120188" y="1391615"/>
                </a:lnTo>
                <a:lnTo>
                  <a:pt x="0" y="139161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857830" y="2565513"/>
            <a:ext cx="2120189" cy="1387760"/>
          </a:xfrm>
          <a:custGeom>
            <a:avLst/>
            <a:gdLst/>
            <a:ahLst/>
            <a:cxnLst/>
            <a:rect l="l" t="t" r="r" b="b"/>
            <a:pathLst>
              <a:path w="2120189" h="1387760">
                <a:moveTo>
                  <a:pt x="0" y="0"/>
                </a:moveTo>
                <a:lnTo>
                  <a:pt x="2120188" y="0"/>
                </a:lnTo>
                <a:lnTo>
                  <a:pt x="2120188" y="1387759"/>
                </a:lnTo>
                <a:lnTo>
                  <a:pt x="0" y="138775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181117" y="2061674"/>
            <a:ext cx="2120189" cy="1935154"/>
          </a:xfrm>
          <a:custGeom>
            <a:avLst/>
            <a:gdLst/>
            <a:ahLst/>
            <a:cxnLst/>
            <a:rect l="l" t="t" r="r" b="b"/>
            <a:pathLst>
              <a:path w="2120189" h="1935154">
                <a:moveTo>
                  <a:pt x="0" y="0"/>
                </a:moveTo>
                <a:lnTo>
                  <a:pt x="2120189" y="0"/>
                </a:lnTo>
                <a:lnTo>
                  <a:pt x="2120189" y="1935154"/>
                </a:lnTo>
                <a:lnTo>
                  <a:pt x="0" y="193515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517622" y="5656643"/>
            <a:ext cx="2120189" cy="1214290"/>
          </a:xfrm>
          <a:custGeom>
            <a:avLst/>
            <a:gdLst/>
            <a:ahLst/>
            <a:cxnLst/>
            <a:rect l="l" t="t" r="r" b="b"/>
            <a:pathLst>
              <a:path w="2120189" h="1214290">
                <a:moveTo>
                  <a:pt x="0" y="0"/>
                </a:moveTo>
                <a:lnTo>
                  <a:pt x="2120189" y="0"/>
                </a:lnTo>
                <a:lnTo>
                  <a:pt x="2120189" y="1214290"/>
                </a:lnTo>
                <a:lnTo>
                  <a:pt x="0" y="121429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2671817" y="3376236"/>
            <a:ext cx="1811798" cy="2120189"/>
          </a:xfrm>
          <a:custGeom>
            <a:avLst/>
            <a:gdLst/>
            <a:ahLst/>
            <a:cxnLst/>
            <a:rect l="l" t="t" r="r" b="b"/>
            <a:pathLst>
              <a:path w="1811798" h="2120189">
                <a:moveTo>
                  <a:pt x="0" y="0"/>
                </a:moveTo>
                <a:lnTo>
                  <a:pt x="1811798" y="0"/>
                </a:lnTo>
                <a:lnTo>
                  <a:pt x="1811798" y="2120189"/>
                </a:lnTo>
                <a:lnTo>
                  <a:pt x="0" y="2120189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517622" y="1136427"/>
            <a:ext cx="2120189" cy="2039236"/>
          </a:xfrm>
          <a:custGeom>
            <a:avLst/>
            <a:gdLst/>
            <a:ahLst/>
            <a:cxnLst/>
            <a:rect l="l" t="t" r="r" b="b"/>
            <a:pathLst>
              <a:path w="2120189" h="2039236">
                <a:moveTo>
                  <a:pt x="0" y="0"/>
                </a:moveTo>
                <a:lnTo>
                  <a:pt x="2120189" y="0"/>
                </a:lnTo>
                <a:lnTo>
                  <a:pt x="2120189" y="2039236"/>
                </a:lnTo>
                <a:lnTo>
                  <a:pt x="0" y="2039236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840743" y="1136427"/>
            <a:ext cx="2120189" cy="1214290"/>
          </a:xfrm>
          <a:custGeom>
            <a:avLst/>
            <a:gdLst/>
            <a:ahLst/>
            <a:cxnLst/>
            <a:rect l="l" t="t" r="r" b="b"/>
            <a:pathLst>
              <a:path w="2120189" h="1214290">
                <a:moveTo>
                  <a:pt x="0" y="0"/>
                </a:moveTo>
                <a:lnTo>
                  <a:pt x="2120189" y="0"/>
                </a:lnTo>
                <a:lnTo>
                  <a:pt x="2120189" y="1214290"/>
                </a:lnTo>
                <a:lnTo>
                  <a:pt x="0" y="1214290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7181117" y="1136427"/>
            <a:ext cx="2334300" cy="729999"/>
          </a:xfrm>
          <a:custGeom>
            <a:avLst/>
            <a:gdLst/>
            <a:ahLst/>
            <a:cxnLst/>
            <a:rect l="l" t="t" r="r" b="b"/>
            <a:pathLst>
              <a:path w="2334300" h="729999">
                <a:moveTo>
                  <a:pt x="0" y="0"/>
                </a:moveTo>
                <a:lnTo>
                  <a:pt x="2334300" y="0"/>
                </a:lnTo>
                <a:lnTo>
                  <a:pt x="2334300" y="730000"/>
                </a:lnTo>
                <a:lnTo>
                  <a:pt x="0" y="730000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57250"/>
            <a:ext cx="5059131" cy="2205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자료</a:t>
            </a:r>
            <a:r>
              <a:rPr lang="en-US" sz="7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 </a:t>
            </a:r>
          </a:p>
          <a:p>
            <a:pPr>
              <a:lnSpc>
                <a:spcPts val="8640"/>
              </a:lnSpc>
            </a:pPr>
            <a:r>
              <a:rPr lang="en-US" sz="72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페이지</a:t>
            </a:r>
            <a:endParaRPr lang="en-US" sz="7200" dirty="0">
              <a:solidFill>
                <a:srgbClr val="152544"/>
              </a:solidFill>
              <a:latin typeface="CookieRunOTF Regular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7176135"/>
            <a:ext cx="5243646" cy="2144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Canva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프레젠테이션에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이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디자인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자료를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사용해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즐겁게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디자인하세요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!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</a:rPr>
              <a:t> </a:t>
            </a:r>
          </a:p>
          <a:p>
            <a:pPr>
              <a:lnSpc>
                <a:spcPts val="3359"/>
              </a:lnSpc>
            </a:pPr>
            <a:endParaRPr lang="en-US" sz="2400" dirty="0">
              <a:solidFill>
                <a:srgbClr val="152544"/>
              </a:solidFill>
              <a:latin typeface="CookieRunOTF Regular" panose="020B0600000101010101" pitchFamily="34" charset="-127"/>
            </a:endParaRPr>
          </a:p>
          <a:p>
            <a:pPr>
              <a:lnSpc>
                <a:spcPts val="3359"/>
              </a:lnSpc>
            </a:pP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프레젠테이션을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하기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전에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이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페이지를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삭제하는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일을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잊지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마세요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</p:txBody>
      </p:sp>
      <p:sp>
        <p:nvSpPr>
          <p:cNvPr id="4" name="Freeform 4"/>
          <p:cNvSpPr/>
          <p:nvPr/>
        </p:nvSpPr>
        <p:spPr>
          <a:xfrm>
            <a:off x="8081655" y="7740943"/>
            <a:ext cx="3656784" cy="226056"/>
          </a:xfrm>
          <a:custGeom>
            <a:avLst/>
            <a:gdLst/>
            <a:ahLst/>
            <a:cxnLst/>
            <a:rect l="l" t="t" r="r" b="b"/>
            <a:pathLst>
              <a:path w="3656784" h="226056">
                <a:moveTo>
                  <a:pt x="0" y="0"/>
                </a:moveTo>
                <a:lnTo>
                  <a:pt x="3656784" y="0"/>
                </a:lnTo>
                <a:lnTo>
                  <a:pt x="3656784" y="226056"/>
                </a:lnTo>
                <a:lnTo>
                  <a:pt x="0" y="226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061845" y="8244136"/>
            <a:ext cx="3696402" cy="127694"/>
          </a:xfrm>
          <a:custGeom>
            <a:avLst/>
            <a:gdLst/>
            <a:ahLst/>
            <a:cxnLst/>
            <a:rect l="l" t="t" r="r" b="b"/>
            <a:pathLst>
              <a:path w="3696402" h="127694">
                <a:moveTo>
                  <a:pt x="0" y="0"/>
                </a:moveTo>
                <a:lnTo>
                  <a:pt x="3696403" y="0"/>
                </a:lnTo>
                <a:lnTo>
                  <a:pt x="3696403" y="127694"/>
                </a:lnTo>
                <a:lnTo>
                  <a:pt x="0" y="1276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121126" y="7209858"/>
            <a:ext cx="3577842" cy="266712"/>
          </a:xfrm>
          <a:custGeom>
            <a:avLst/>
            <a:gdLst/>
            <a:ahLst/>
            <a:cxnLst/>
            <a:rect l="l" t="t" r="r" b="b"/>
            <a:pathLst>
              <a:path w="3577842" h="266712">
                <a:moveTo>
                  <a:pt x="0" y="0"/>
                </a:moveTo>
                <a:lnTo>
                  <a:pt x="3577842" y="0"/>
                </a:lnTo>
                <a:lnTo>
                  <a:pt x="3577842" y="266712"/>
                </a:lnTo>
                <a:lnTo>
                  <a:pt x="0" y="2667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103685" y="8631501"/>
            <a:ext cx="3612723" cy="440095"/>
          </a:xfrm>
          <a:custGeom>
            <a:avLst/>
            <a:gdLst/>
            <a:ahLst/>
            <a:cxnLst/>
            <a:rect l="l" t="t" r="r" b="b"/>
            <a:pathLst>
              <a:path w="3612723" h="440095">
                <a:moveTo>
                  <a:pt x="0" y="0"/>
                </a:moveTo>
                <a:lnTo>
                  <a:pt x="3612723" y="0"/>
                </a:lnTo>
                <a:lnTo>
                  <a:pt x="3612723" y="440095"/>
                </a:lnTo>
                <a:lnTo>
                  <a:pt x="0" y="4400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890449" y="2704514"/>
            <a:ext cx="1262387" cy="1262387"/>
          </a:xfrm>
          <a:custGeom>
            <a:avLst/>
            <a:gdLst/>
            <a:ahLst/>
            <a:cxnLst/>
            <a:rect l="l" t="t" r="r" b="b"/>
            <a:pathLst>
              <a:path w="1262387" h="1262387">
                <a:moveTo>
                  <a:pt x="0" y="0"/>
                </a:moveTo>
                <a:lnTo>
                  <a:pt x="1262387" y="0"/>
                </a:lnTo>
                <a:lnTo>
                  <a:pt x="1262387" y="1262388"/>
                </a:lnTo>
                <a:lnTo>
                  <a:pt x="0" y="12623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333541" y="2704514"/>
            <a:ext cx="1262387" cy="1262387"/>
          </a:xfrm>
          <a:custGeom>
            <a:avLst/>
            <a:gdLst/>
            <a:ahLst/>
            <a:cxnLst/>
            <a:rect l="l" t="t" r="r" b="b"/>
            <a:pathLst>
              <a:path w="1262387" h="1262387">
                <a:moveTo>
                  <a:pt x="0" y="0"/>
                </a:moveTo>
                <a:lnTo>
                  <a:pt x="1262387" y="0"/>
                </a:lnTo>
                <a:lnTo>
                  <a:pt x="1262387" y="1262388"/>
                </a:lnTo>
                <a:lnTo>
                  <a:pt x="0" y="12623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776632" y="2704514"/>
            <a:ext cx="1262387" cy="1262387"/>
          </a:xfrm>
          <a:custGeom>
            <a:avLst/>
            <a:gdLst/>
            <a:ahLst/>
            <a:cxnLst/>
            <a:rect l="l" t="t" r="r" b="b"/>
            <a:pathLst>
              <a:path w="1262387" h="1262387">
                <a:moveTo>
                  <a:pt x="0" y="0"/>
                </a:moveTo>
                <a:lnTo>
                  <a:pt x="1262387" y="0"/>
                </a:lnTo>
                <a:lnTo>
                  <a:pt x="1262387" y="1262388"/>
                </a:lnTo>
                <a:lnTo>
                  <a:pt x="0" y="126238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219724" y="2704514"/>
            <a:ext cx="1262387" cy="1262387"/>
          </a:xfrm>
          <a:custGeom>
            <a:avLst/>
            <a:gdLst/>
            <a:ahLst/>
            <a:cxnLst/>
            <a:rect l="l" t="t" r="r" b="b"/>
            <a:pathLst>
              <a:path w="1262387" h="1262387">
                <a:moveTo>
                  <a:pt x="0" y="0"/>
                </a:moveTo>
                <a:lnTo>
                  <a:pt x="1262387" y="0"/>
                </a:lnTo>
                <a:lnTo>
                  <a:pt x="1262387" y="1262388"/>
                </a:lnTo>
                <a:lnTo>
                  <a:pt x="0" y="126238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121126" y="6895030"/>
            <a:ext cx="3577842" cy="123598"/>
          </a:xfrm>
          <a:custGeom>
            <a:avLst/>
            <a:gdLst/>
            <a:ahLst/>
            <a:cxnLst/>
            <a:rect l="l" t="t" r="r" b="b"/>
            <a:pathLst>
              <a:path w="3577842" h="123598">
                <a:moveTo>
                  <a:pt x="0" y="0"/>
                </a:moveTo>
                <a:lnTo>
                  <a:pt x="3577842" y="0"/>
                </a:lnTo>
                <a:lnTo>
                  <a:pt x="3577842" y="123599"/>
                </a:lnTo>
                <a:lnTo>
                  <a:pt x="0" y="12359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143156" y="6443892"/>
            <a:ext cx="3533781" cy="224877"/>
          </a:xfrm>
          <a:custGeom>
            <a:avLst/>
            <a:gdLst/>
            <a:ahLst/>
            <a:cxnLst/>
            <a:rect l="l" t="t" r="r" b="b"/>
            <a:pathLst>
              <a:path w="3533781" h="224877">
                <a:moveTo>
                  <a:pt x="0" y="0"/>
                </a:moveTo>
                <a:lnTo>
                  <a:pt x="3533781" y="0"/>
                </a:lnTo>
                <a:lnTo>
                  <a:pt x="3533781" y="224877"/>
                </a:lnTo>
                <a:lnTo>
                  <a:pt x="0" y="22487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104387" y="6028893"/>
            <a:ext cx="3611319" cy="209677"/>
          </a:xfrm>
          <a:custGeom>
            <a:avLst/>
            <a:gdLst/>
            <a:ahLst/>
            <a:cxnLst/>
            <a:rect l="l" t="t" r="r" b="b"/>
            <a:pathLst>
              <a:path w="3611319" h="209677">
                <a:moveTo>
                  <a:pt x="0" y="0"/>
                </a:moveTo>
                <a:lnTo>
                  <a:pt x="3611319" y="0"/>
                </a:lnTo>
                <a:lnTo>
                  <a:pt x="3611319" y="209677"/>
                </a:lnTo>
                <a:lnTo>
                  <a:pt x="0" y="20967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-1752" r="-1258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950666" y="7160213"/>
            <a:ext cx="3187259" cy="538937"/>
          </a:xfrm>
          <a:custGeom>
            <a:avLst/>
            <a:gdLst/>
            <a:ahLst/>
            <a:cxnLst/>
            <a:rect l="l" t="t" r="r" b="b"/>
            <a:pathLst>
              <a:path w="3187259" h="538937">
                <a:moveTo>
                  <a:pt x="0" y="0"/>
                </a:moveTo>
                <a:lnTo>
                  <a:pt x="3187259" y="0"/>
                </a:lnTo>
                <a:lnTo>
                  <a:pt x="3187259" y="538936"/>
                </a:lnTo>
                <a:lnTo>
                  <a:pt x="0" y="53893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662815" y="2704514"/>
            <a:ext cx="1262387" cy="1262387"/>
          </a:xfrm>
          <a:custGeom>
            <a:avLst/>
            <a:gdLst/>
            <a:ahLst/>
            <a:cxnLst/>
            <a:rect l="l" t="t" r="r" b="b"/>
            <a:pathLst>
              <a:path w="1262387" h="1262387">
                <a:moveTo>
                  <a:pt x="0" y="0"/>
                </a:moveTo>
                <a:lnTo>
                  <a:pt x="1262387" y="0"/>
                </a:lnTo>
                <a:lnTo>
                  <a:pt x="1262387" y="1262388"/>
                </a:lnTo>
                <a:lnTo>
                  <a:pt x="0" y="126238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105907" y="2704514"/>
            <a:ext cx="1262387" cy="1262387"/>
          </a:xfrm>
          <a:custGeom>
            <a:avLst/>
            <a:gdLst/>
            <a:ahLst/>
            <a:cxnLst/>
            <a:rect l="l" t="t" r="r" b="b"/>
            <a:pathLst>
              <a:path w="1262387" h="1262387">
                <a:moveTo>
                  <a:pt x="0" y="0"/>
                </a:moveTo>
                <a:lnTo>
                  <a:pt x="1262387" y="0"/>
                </a:lnTo>
                <a:lnTo>
                  <a:pt x="1262387" y="1262388"/>
                </a:lnTo>
                <a:lnTo>
                  <a:pt x="0" y="1262388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5815392" y="1215404"/>
            <a:ext cx="1262387" cy="1262387"/>
          </a:xfrm>
          <a:custGeom>
            <a:avLst/>
            <a:gdLst/>
            <a:ahLst/>
            <a:cxnLst/>
            <a:rect l="l" t="t" r="r" b="b"/>
            <a:pathLst>
              <a:path w="1262387" h="1262387">
                <a:moveTo>
                  <a:pt x="0" y="0"/>
                </a:moveTo>
                <a:lnTo>
                  <a:pt x="1262387" y="0"/>
                </a:lnTo>
                <a:lnTo>
                  <a:pt x="1262387" y="1262387"/>
                </a:lnTo>
                <a:lnTo>
                  <a:pt x="0" y="1262387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4273495" y="1215404"/>
            <a:ext cx="1262387" cy="1262387"/>
          </a:xfrm>
          <a:custGeom>
            <a:avLst/>
            <a:gdLst/>
            <a:ahLst/>
            <a:cxnLst/>
            <a:rect l="l" t="t" r="r" b="b"/>
            <a:pathLst>
              <a:path w="1262387" h="1262387">
                <a:moveTo>
                  <a:pt x="0" y="0"/>
                </a:moveTo>
                <a:lnTo>
                  <a:pt x="1262387" y="0"/>
                </a:lnTo>
                <a:lnTo>
                  <a:pt x="1262387" y="1262387"/>
                </a:lnTo>
                <a:lnTo>
                  <a:pt x="0" y="1262387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2731598" y="1215404"/>
            <a:ext cx="1262387" cy="1262387"/>
          </a:xfrm>
          <a:custGeom>
            <a:avLst/>
            <a:gdLst/>
            <a:ahLst/>
            <a:cxnLst/>
            <a:rect l="l" t="t" r="r" b="b"/>
            <a:pathLst>
              <a:path w="1262387" h="1262387">
                <a:moveTo>
                  <a:pt x="0" y="0"/>
                </a:moveTo>
                <a:lnTo>
                  <a:pt x="1262387" y="0"/>
                </a:lnTo>
                <a:lnTo>
                  <a:pt x="1262387" y="1262387"/>
                </a:lnTo>
                <a:lnTo>
                  <a:pt x="0" y="1262387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1189701" y="1215404"/>
            <a:ext cx="1262387" cy="1262387"/>
          </a:xfrm>
          <a:custGeom>
            <a:avLst/>
            <a:gdLst/>
            <a:ahLst/>
            <a:cxnLst/>
            <a:rect l="l" t="t" r="r" b="b"/>
            <a:pathLst>
              <a:path w="1262387" h="1262387">
                <a:moveTo>
                  <a:pt x="0" y="0"/>
                </a:moveTo>
                <a:lnTo>
                  <a:pt x="1262387" y="0"/>
                </a:lnTo>
                <a:lnTo>
                  <a:pt x="1262387" y="1262387"/>
                </a:lnTo>
                <a:lnTo>
                  <a:pt x="0" y="1262387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1950666" y="6081718"/>
            <a:ext cx="3187259" cy="672222"/>
          </a:xfrm>
          <a:custGeom>
            <a:avLst/>
            <a:gdLst/>
            <a:ahLst/>
            <a:cxnLst/>
            <a:rect l="l" t="t" r="r" b="b"/>
            <a:pathLst>
              <a:path w="3187259" h="672222">
                <a:moveTo>
                  <a:pt x="0" y="0"/>
                </a:moveTo>
                <a:lnTo>
                  <a:pt x="3187259" y="0"/>
                </a:lnTo>
                <a:lnTo>
                  <a:pt x="3187259" y="672222"/>
                </a:lnTo>
                <a:lnTo>
                  <a:pt x="0" y="672222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9647804" y="1215404"/>
            <a:ext cx="1262387" cy="1262387"/>
          </a:xfrm>
          <a:custGeom>
            <a:avLst/>
            <a:gdLst/>
            <a:ahLst/>
            <a:cxnLst/>
            <a:rect l="l" t="t" r="r" b="b"/>
            <a:pathLst>
              <a:path w="1262387" h="1262387">
                <a:moveTo>
                  <a:pt x="0" y="0"/>
                </a:moveTo>
                <a:lnTo>
                  <a:pt x="1262387" y="0"/>
                </a:lnTo>
                <a:lnTo>
                  <a:pt x="1262387" y="1262387"/>
                </a:lnTo>
                <a:lnTo>
                  <a:pt x="0" y="1262387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5815392" y="4469233"/>
            <a:ext cx="1182837" cy="522599"/>
          </a:xfrm>
          <a:custGeom>
            <a:avLst/>
            <a:gdLst/>
            <a:ahLst/>
            <a:cxnLst/>
            <a:rect l="l" t="t" r="r" b="b"/>
            <a:pathLst>
              <a:path w="1182837" h="522599">
                <a:moveTo>
                  <a:pt x="0" y="0"/>
                </a:moveTo>
                <a:lnTo>
                  <a:pt x="1182838" y="0"/>
                </a:lnTo>
                <a:lnTo>
                  <a:pt x="1182838" y="522599"/>
                </a:lnTo>
                <a:lnTo>
                  <a:pt x="0" y="522599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8105907" y="1215404"/>
            <a:ext cx="1262387" cy="1262387"/>
          </a:xfrm>
          <a:custGeom>
            <a:avLst/>
            <a:gdLst/>
            <a:ahLst/>
            <a:cxnLst/>
            <a:rect l="l" t="t" r="r" b="b"/>
            <a:pathLst>
              <a:path w="1262387" h="1262387">
                <a:moveTo>
                  <a:pt x="0" y="0"/>
                </a:moveTo>
                <a:lnTo>
                  <a:pt x="1262387" y="0"/>
                </a:lnTo>
                <a:lnTo>
                  <a:pt x="1262387" y="1262387"/>
                </a:lnTo>
                <a:lnTo>
                  <a:pt x="0" y="1262387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1899006" y="4370362"/>
            <a:ext cx="3326895" cy="1330758"/>
          </a:xfrm>
          <a:custGeom>
            <a:avLst/>
            <a:gdLst/>
            <a:ahLst/>
            <a:cxnLst/>
            <a:rect l="l" t="t" r="r" b="b"/>
            <a:pathLst>
              <a:path w="3326895" h="1330758">
                <a:moveTo>
                  <a:pt x="0" y="0"/>
                </a:moveTo>
                <a:lnTo>
                  <a:pt x="3326895" y="0"/>
                </a:lnTo>
                <a:lnTo>
                  <a:pt x="3326895" y="1330758"/>
                </a:lnTo>
                <a:lnTo>
                  <a:pt x="0" y="1330758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8061845" y="4370362"/>
            <a:ext cx="3107346" cy="887006"/>
          </a:xfrm>
          <a:custGeom>
            <a:avLst/>
            <a:gdLst/>
            <a:ahLst/>
            <a:cxnLst/>
            <a:rect l="l" t="t" r="r" b="b"/>
            <a:pathLst>
              <a:path w="3107346" h="887006">
                <a:moveTo>
                  <a:pt x="0" y="0"/>
                </a:moveTo>
                <a:lnTo>
                  <a:pt x="3107346" y="0"/>
                </a:lnTo>
                <a:lnTo>
                  <a:pt x="3107346" y="887006"/>
                </a:lnTo>
                <a:lnTo>
                  <a:pt x="0" y="887006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8121126" y="5623354"/>
            <a:ext cx="3577842" cy="175640"/>
          </a:xfrm>
          <a:custGeom>
            <a:avLst/>
            <a:gdLst/>
            <a:ahLst/>
            <a:cxnLst/>
            <a:rect l="l" t="t" r="r" b="b"/>
            <a:pathLst>
              <a:path w="3577842" h="175640">
                <a:moveTo>
                  <a:pt x="0" y="0"/>
                </a:moveTo>
                <a:lnTo>
                  <a:pt x="3577842" y="0"/>
                </a:lnTo>
                <a:lnTo>
                  <a:pt x="3577842" y="175640"/>
                </a:lnTo>
                <a:lnTo>
                  <a:pt x="0" y="175640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5940963" y="6753940"/>
            <a:ext cx="931696" cy="931696"/>
          </a:xfrm>
          <a:custGeom>
            <a:avLst/>
            <a:gdLst/>
            <a:ahLst/>
            <a:cxnLst/>
            <a:rect l="l" t="t" r="r" b="b"/>
            <a:pathLst>
              <a:path w="931696" h="931696">
                <a:moveTo>
                  <a:pt x="0" y="0"/>
                </a:moveTo>
                <a:lnTo>
                  <a:pt x="931696" y="0"/>
                </a:lnTo>
                <a:lnTo>
                  <a:pt x="931696" y="931696"/>
                </a:lnTo>
                <a:lnTo>
                  <a:pt x="0" y="931696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4586754" y="8134760"/>
            <a:ext cx="936835" cy="936835"/>
          </a:xfrm>
          <a:custGeom>
            <a:avLst/>
            <a:gdLst/>
            <a:ahLst/>
            <a:cxnLst/>
            <a:rect l="l" t="t" r="r" b="b"/>
            <a:pathLst>
              <a:path w="936835" h="936835">
                <a:moveTo>
                  <a:pt x="0" y="0"/>
                </a:moveTo>
                <a:lnTo>
                  <a:pt x="936836" y="0"/>
                </a:lnTo>
                <a:lnTo>
                  <a:pt x="936836" y="936836"/>
                </a:lnTo>
                <a:lnTo>
                  <a:pt x="0" y="936836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5938393" y="5480200"/>
            <a:ext cx="936835" cy="936835"/>
          </a:xfrm>
          <a:custGeom>
            <a:avLst/>
            <a:gdLst/>
            <a:ahLst/>
            <a:cxnLst/>
            <a:rect l="l" t="t" r="r" b="b"/>
            <a:pathLst>
              <a:path w="936835" h="936835">
                <a:moveTo>
                  <a:pt x="0" y="0"/>
                </a:moveTo>
                <a:lnTo>
                  <a:pt x="936836" y="0"/>
                </a:lnTo>
                <a:lnTo>
                  <a:pt x="936836" y="936836"/>
                </a:lnTo>
                <a:lnTo>
                  <a:pt x="0" y="936836"/>
                </a:lnTo>
                <a:lnTo>
                  <a:pt x="0" y="0"/>
                </a:lnTo>
                <a:close/>
              </a:path>
            </a:pathLst>
          </a:custGeom>
          <a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5938393" y="8134760"/>
            <a:ext cx="936835" cy="936835"/>
          </a:xfrm>
          <a:custGeom>
            <a:avLst/>
            <a:gdLst/>
            <a:ahLst/>
            <a:cxnLst/>
            <a:rect l="l" t="t" r="r" b="b"/>
            <a:pathLst>
              <a:path w="936835" h="936835">
                <a:moveTo>
                  <a:pt x="0" y="0"/>
                </a:moveTo>
                <a:lnTo>
                  <a:pt x="936836" y="0"/>
                </a:lnTo>
                <a:lnTo>
                  <a:pt x="936836" y="936836"/>
                </a:lnTo>
                <a:lnTo>
                  <a:pt x="0" y="936836"/>
                </a:lnTo>
                <a:lnTo>
                  <a:pt x="0" y="0"/>
                </a:lnTo>
                <a:close/>
              </a:path>
            </a:pathLst>
          </a:custGeom>
          <a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2053687" y="8134760"/>
            <a:ext cx="936835" cy="936835"/>
          </a:xfrm>
          <a:custGeom>
            <a:avLst/>
            <a:gdLst/>
            <a:ahLst/>
            <a:cxnLst/>
            <a:rect l="l" t="t" r="r" b="b"/>
            <a:pathLst>
              <a:path w="936835" h="936835">
                <a:moveTo>
                  <a:pt x="0" y="0"/>
                </a:moveTo>
                <a:lnTo>
                  <a:pt x="936835" y="0"/>
                </a:lnTo>
                <a:lnTo>
                  <a:pt x="936835" y="936836"/>
                </a:lnTo>
                <a:lnTo>
                  <a:pt x="0" y="936836"/>
                </a:lnTo>
                <a:lnTo>
                  <a:pt x="0" y="0"/>
                </a:lnTo>
                <a:close/>
              </a:path>
            </a:pathLst>
          </a:custGeom>
          <a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3320220" y="8134760"/>
            <a:ext cx="936835" cy="936835"/>
          </a:xfrm>
          <a:custGeom>
            <a:avLst/>
            <a:gdLst/>
            <a:ahLst/>
            <a:cxnLst/>
            <a:rect l="l" t="t" r="r" b="b"/>
            <a:pathLst>
              <a:path w="936835" h="936835">
                <a:moveTo>
                  <a:pt x="0" y="0"/>
                </a:moveTo>
                <a:lnTo>
                  <a:pt x="936836" y="0"/>
                </a:lnTo>
                <a:lnTo>
                  <a:pt x="936836" y="936836"/>
                </a:lnTo>
                <a:lnTo>
                  <a:pt x="0" y="936836"/>
                </a:lnTo>
                <a:lnTo>
                  <a:pt x="0" y="0"/>
                </a:lnTo>
                <a:close/>
              </a:path>
            </a:pathLst>
          </a:custGeom>
          <a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96325" y="8005836"/>
            <a:ext cx="8962975" cy="1161678"/>
            <a:chOff x="0" y="0"/>
            <a:chExt cx="11950633" cy="1548905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1950633" cy="1548905"/>
              <a:chOff x="0" y="0"/>
              <a:chExt cx="8314433" cy="107762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315703" cy="1077622"/>
              </a:xfrm>
              <a:custGeom>
                <a:avLst/>
                <a:gdLst/>
                <a:ahLst/>
                <a:cxnLst/>
                <a:rect l="l" t="t" r="r" b="b"/>
                <a:pathLst>
                  <a:path w="8315703" h="1077622">
                    <a:moveTo>
                      <a:pt x="7761984" y="1077622"/>
                    </a:moveTo>
                    <a:lnTo>
                      <a:pt x="553720" y="1077622"/>
                    </a:lnTo>
                    <a:cubicBezTo>
                      <a:pt x="247650" y="1077622"/>
                      <a:pt x="0" y="836359"/>
                      <a:pt x="0" y="539427"/>
                    </a:cubicBezTo>
                    <a:cubicBezTo>
                      <a:pt x="0" y="241257"/>
                      <a:pt x="247650" y="0"/>
                      <a:pt x="553720" y="0"/>
                    </a:cubicBezTo>
                    <a:lnTo>
                      <a:pt x="7761984" y="0"/>
                    </a:lnTo>
                    <a:cubicBezTo>
                      <a:pt x="8068053" y="0"/>
                      <a:pt x="8315703" y="241257"/>
                      <a:pt x="8315703" y="539427"/>
                    </a:cubicBezTo>
                    <a:cubicBezTo>
                      <a:pt x="8314434" y="836359"/>
                      <a:pt x="8066784" y="1077622"/>
                      <a:pt x="7761984" y="1077622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567121" y="509359"/>
              <a:ext cx="10816391" cy="549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99"/>
                </a:lnSpc>
                <a:spcBef>
                  <a:spcPct val="0"/>
                </a:spcBef>
              </a:pPr>
              <a:r>
                <a:rPr lang="en-US" sz="2818" u="none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타이머</a:t>
              </a:r>
              <a:r>
                <a:rPr lang="en-US" sz="2818" u="none" dirty="0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818" u="none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설정은</a:t>
              </a:r>
              <a:r>
                <a:rPr lang="en-US" sz="2818" u="none" dirty="0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818" u="none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0~9까지의 </a:t>
              </a:r>
              <a:r>
                <a:rPr lang="en-US" sz="2818" u="none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숫자</a:t>
              </a:r>
              <a:r>
                <a:rPr lang="en-US" sz="2818" u="none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 키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374562" y="3354412"/>
            <a:ext cx="4352591" cy="1161616"/>
            <a:chOff x="0" y="0"/>
            <a:chExt cx="5803455" cy="1548822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5803455" cy="1548822"/>
              <a:chOff x="0" y="0"/>
              <a:chExt cx="4037647" cy="107756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038917" cy="1077564"/>
              </a:xfrm>
              <a:custGeom>
                <a:avLst/>
                <a:gdLst/>
                <a:ahLst/>
                <a:cxnLst/>
                <a:rect l="l" t="t" r="r" b="b"/>
                <a:pathLst>
                  <a:path w="4038917" h="1077564">
                    <a:moveTo>
                      <a:pt x="3485197" y="1077564"/>
                    </a:moveTo>
                    <a:lnTo>
                      <a:pt x="553720" y="1077564"/>
                    </a:lnTo>
                    <a:cubicBezTo>
                      <a:pt x="247650" y="1077564"/>
                      <a:pt x="0" y="836315"/>
                      <a:pt x="0" y="539398"/>
                    </a:cubicBezTo>
                    <a:cubicBezTo>
                      <a:pt x="0" y="241245"/>
                      <a:pt x="247650" y="0"/>
                      <a:pt x="553720" y="0"/>
                    </a:cubicBezTo>
                    <a:lnTo>
                      <a:pt x="3485197" y="0"/>
                    </a:lnTo>
                    <a:cubicBezTo>
                      <a:pt x="3791267" y="0"/>
                      <a:pt x="4038917" y="241245"/>
                      <a:pt x="4038917" y="539398"/>
                    </a:cubicBezTo>
                    <a:cubicBezTo>
                      <a:pt x="4037647" y="836315"/>
                      <a:pt x="3789997" y="1077564"/>
                      <a:pt x="3485197" y="1077564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357324" y="462824"/>
              <a:ext cx="5088807" cy="549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99"/>
                </a:lnSpc>
                <a:spcBef>
                  <a:spcPct val="0"/>
                </a:spcBef>
              </a:pPr>
              <a:r>
                <a:rPr lang="en-US" sz="2818" u="none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드럼</a:t>
              </a:r>
              <a:r>
                <a:rPr lang="en-US" sz="2818" u="none" dirty="0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818" u="none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소리</a:t>
              </a:r>
              <a:r>
                <a:rPr lang="en-US" sz="2818" u="none" dirty="0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818" u="none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효과는</a:t>
              </a:r>
              <a:r>
                <a:rPr lang="en-US" sz="2818" u="none" dirty="0">
                  <a:solidFill>
                    <a:srgbClr val="FFFFFF"/>
                  </a:solidFill>
                  <a:latin typeface="CookieRunOTF Bold" panose="020B0600000101010101" pitchFamily="34" charset="-127"/>
                </a:rPr>
                <a:t> D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374562" y="1028700"/>
            <a:ext cx="4352591" cy="1161616"/>
            <a:chOff x="0" y="0"/>
            <a:chExt cx="5803455" cy="1548822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5803455" cy="1548822"/>
              <a:chOff x="0" y="0"/>
              <a:chExt cx="4037647" cy="107756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4038917" cy="1077564"/>
              </a:xfrm>
              <a:custGeom>
                <a:avLst/>
                <a:gdLst/>
                <a:ahLst/>
                <a:cxnLst/>
                <a:rect l="l" t="t" r="r" b="b"/>
                <a:pathLst>
                  <a:path w="4038917" h="1077564">
                    <a:moveTo>
                      <a:pt x="3485197" y="1077564"/>
                    </a:moveTo>
                    <a:lnTo>
                      <a:pt x="553720" y="1077564"/>
                    </a:lnTo>
                    <a:cubicBezTo>
                      <a:pt x="247650" y="1077564"/>
                      <a:pt x="0" y="836315"/>
                      <a:pt x="0" y="539398"/>
                    </a:cubicBezTo>
                    <a:cubicBezTo>
                      <a:pt x="0" y="241245"/>
                      <a:pt x="247650" y="0"/>
                      <a:pt x="553720" y="0"/>
                    </a:cubicBezTo>
                    <a:lnTo>
                      <a:pt x="3485197" y="0"/>
                    </a:lnTo>
                    <a:cubicBezTo>
                      <a:pt x="3791267" y="0"/>
                      <a:pt x="4038917" y="241245"/>
                      <a:pt x="4038917" y="539398"/>
                    </a:cubicBezTo>
                    <a:cubicBezTo>
                      <a:pt x="4037647" y="836315"/>
                      <a:pt x="3789997" y="1077564"/>
                      <a:pt x="3485197" y="1077564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644787" y="509318"/>
              <a:ext cx="4513880" cy="549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99"/>
                </a:lnSpc>
              </a:pPr>
              <a:r>
                <a:rPr lang="en-US" sz="2818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흐릿한</a:t>
              </a:r>
              <a:r>
                <a:rPr lang="en-US" sz="2818" dirty="0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818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효과는</a:t>
              </a:r>
              <a:r>
                <a:rPr lang="en-US" sz="2818" dirty="0">
                  <a:solidFill>
                    <a:srgbClr val="FFFFFF"/>
                  </a:solidFill>
                  <a:latin typeface="CookieRunOTF Bold" panose="020B0600000101010101" pitchFamily="34" charset="-127"/>
                </a:rPr>
                <a:t> B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374562" y="5680124"/>
            <a:ext cx="4352591" cy="1161616"/>
            <a:chOff x="0" y="0"/>
            <a:chExt cx="5803455" cy="1548822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5803455" cy="1548822"/>
              <a:chOff x="0" y="0"/>
              <a:chExt cx="4037647" cy="107756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038917" cy="1077564"/>
              </a:xfrm>
              <a:custGeom>
                <a:avLst/>
                <a:gdLst/>
                <a:ahLst/>
                <a:cxnLst/>
                <a:rect l="l" t="t" r="r" b="b"/>
                <a:pathLst>
                  <a:path w="4038917" h="1077564">
                    <a:moveTo>
                      <a:pt x="3485197" y="1077564"/>
                    </a:moveTo>
                    <a:lnTo>
                      <a:pt x="553720" y="1077564"/>
                    </a:lnTo>
                    <a:cubicBezTo>
                      <a:pt x="247650" y="1077564"/>
                      <a:pt x="0" y="836315"/>
                      <a:pt x="0" y="539398"/>
                    </a:cubicBezTo>
                    <a:cubicBezTo>
                      <a:pt x="0" y="241245"/>
                      <a:pt x="247650" y="0"/>
                      <a:pt x="553720" y="0"/>
                    </a:cubicBezTo>
                    <a:lnTo>
                      <a:pt x="3485197" y="0"/>
                    </a:lnTo>
                    <a:cubicBezTo>
                      <a:pt x="3791267" y="0"/>
                      <a:pt x="4038917" y="241245"/>
                      <a:pt x="4038917" y="539398"/>
                    </a:cubicBezTo>
                    <a:cubicBezTo>
                      <a:pt x="4037647" y="836315"/>
                      <a:pt x="3789997" y="1077564"/>
                      <a:pt x="3485197" y="1077564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644787" y="509318"/>
              <a:ext cx="4513880" cy="549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99"/>
                </a:lnSpc>
                <a:spcBef>
                  <a:spcPct val="0"/>
                </a:spcBef>
              </a:pPr>
              <a:r>
                <a:rPr lang="en-US" sz="2818" u="none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음소거는</a:t>
              </a:r>
              <a:r>
                <a:rPr lang="en-US" sz="2818" u="none" dirty="0">
                  <a:solidFill>
                    <a:srgbClr val="FFFFFF"/>
                  </a:solidFill>
                  <a:latin typeface="CookieRunOTF Bold" panose="020B0600000101010101" pitchFamily="34" charset="-127"/>
                </a:rPr>
                <a:t> Q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140786" y="3354412"/>
            <a:ext cx="4118514" cy="1161616"/>
            <a:chOff x="0" y="0"/>
            <a:chExt cx="5491352" cy="1548822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5491352" cy="1548822"/>
              <a:chOff x="0" y="0"/>
              <a:chExt cx="3820507" cy="1077564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3821777" cy="1077564"/>
              </a:xfrm>
              <a:custGeom>
                <a:avLst/>
                <a:gdLst/>
                <a:ahLst/>
                <a:cxnLst/>
                <a:rect l="l" t="t" r="r" b="b"/>
                <a:pathLst>
                  <a:path w="3821777" h="1077564">
                    <a:moveTo>
                      <a:pt x="3268057" y="1077564"/>
                    </a:moveTo>
                    <a:lnTo>
                      <a:pt x="553720" y="1077564"/>
                    </a:lnTo>
                    <a:cubicBezTo>
                      <a:pt x="247650" y="1077564"/>
                      <a:pt x="0" y="836315"/>
                      <a:pt x="0" y="539398"/>
                    </a:cubicBezTo>
                    <a:cubicBezTo>
                      <a:pt x="0" y="241245"/>
                      <a:pt x="247650" y="0"/>
                      <a:pt x="553720" y="0"/>
                    </a:cubicBezTo>
                    <a:lnTo>
                      <a:pt x="3268057" y="0"/>
                    </a:lnTo>
                    <a:cubicBezTo>
                      <a:pt x="3574127" y="0"/>
                      <a:pt x="3821777" y="241245"/>
                      <a:pt x="3821777" y="539398"/>
                    </a:cubicBezTo>
                    <a:cubicBezTo>
                      <a:pt x="3820507" y="836315"/>
                      <a:pt x="3572857" y="1077564"/>
                      <a:pt x="3268057" y="1077564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488736" y="510807"/>
              <a:ext cx="4513880" cy="549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99"/>
                </a:lnSpc>
                <a:spcBef>
                  <a:spcPct val="0"/>
                </a:spcBef>
              </a:pPr>
              <a:r>
                <a:rPr lang="en-US" sz="2818" u="none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물방울</a:t>
              </a:r>
              <a:r>
                <a:rPr lang="en-US" sz="2818" u="none" dirty="0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818" u="none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효과는</a:t>
              </a:r>
              <a:r>
                <a:rPr lang="en-US" sz="2818" u="none" dirty="0">
                  <a:solidFill>
                    <a:srgbClr val="FFFFFF"/>
                  </a:solidFill>
                  <a:latin typeface="CookieRunOTF Bold" panose="020B0600000101010101" pitchFamily="34" charset="-127"/>
                </a:rPr>
                <a:t> O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140786" y="1028700"/>
            <a:ext cx="4118514" cy="1161616"/>
            <a:chOff x="0" y="0"/>
            <a:chExt cx="5491352" cy="1548822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5491352" cy="1548822"/>
              <a:chOff x="0" y="0"/>
              <a:chExt cx="3820507" cy="107756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3821777" cy="1077564"/>
              </a:xfrm>
              <a:custGeom>
                <a:avLst/>
                <a:gdLst/>
                <a:ahLst/>
                <a:cxnLst/>
                <a:rect l="l" t="t" r="r" b="b"/>
                <a:pathLst>
                  <a:path w="3821777" h="1077564">
                    <a:moveTo>
                      <a:pt x="3268057" y="1077564"/>
                    </a:moveTo>
                    <a:lnTo>
                      <a:pt x="553720" y="1077564"/>
                    </a:lnTo>
                    <a:cubicBezTo>
                      <a:pt x="247650" y="1077564"/>
                      <a:pt x="0" y="836315"/>
                      <a:pt x="0" y="539398"/>
                    </a:cubicBezTo>
                    <a:cubicBezTo>
                      <a:pt x="0" y="241245"/>
                      <a:pt x="247650" y="0"/>
                      <a:pt x="553720" y="0"/>
                    </a:cubicBezTo>
                    <a:lnTo>
                      <a:pt x="3268057" y="0"/>
                    </a:lnTo>
                    <a:cubicBezTo>
                      <a:pt x="3574127" y="0"/>
                      <a:pt x="3821777" y="241245"/>
                      <a:pt x="3821777" y="539398"/>
                    </a:cubicBezTo>
                    <a:cubicBezTo>
                      <a:pt x="3820507" y="836315"/>
                      <a:pt x="3572857" y="1077564"/>
                      <a:pt x="3268057" y="1077564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488736" y="509318"/>
              <a:ext cx="4513880" cy="549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99"/>
                </a:lnSpc>
                <a:spcBef>
                  <a:spcPct val="0"/>
                </a:spcBef>
              </a:pPr>
              <a:r>
                <a:rPr lang="en-US" sz="2818" u="none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꽃가루</a:t>
              </a:r>
              <a:r>
                <a:rPr lang="en-US" sz="2818" u="none" dirty="0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818" u="none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효과는</a:t>
              </a:r>
              <a:r>
                <a:rPr lang="en-US" sz="2818" u="none" dirty="0">
                  <a:solidFill>
                    <a:srgbClr val="FFFFFF"/>
                  </a:solidFill>
                  <a:latin typeface="CookieRunOTF Bold" panose="020B0600000101010101" pitchFamily="34" charset="-127"/>
                </a:rPr>
                <a:t> C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140786" y="5680124"/>
            <a:ext cx="4118514" cy="1161616"/>
            <a:chOff x="0" y="0"/>
            <a:chExt cx="5491352" cy="1548822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5491352" cy="1548822"/>
              <a:chOff x="0" y="0"/>
              <a:chExt cx="3820507" cy="1077564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3821777" cy="1077564"/>
              </a:xfrm>
              <a:custGeom>
                <a:avLst/>
                <a:gdLst/>
                <a:ahLst/>
                <a:cxnLst/>
                <a:rect l="l" t="t" r="r" b="b"/>
                <a:pathLst>
                  <a:path w="3821777" h="1077564">
                    <a:moveTo>
                      <a:pt x="3268057" y="1077564"/>
                    </a:moveTo>
                    <a:lnTo>
                      <a:pt x="553720" y="1077564"/>
                    </a:lnTo>
                    <a:cubicBezTo>
                      <a:pt x="247650" y="1077564"/>
                      <a:pt x="0" y="836315"/>
                      <a:pt x="0" y="539398"/>
                    </a:cubicBezTo>
                    <a:cubicBezTo>
                      <a:pt x="0" y="241245"/>
                      <a:pt x="247650" y="0"/>
                      <a:pt x="553720" y="0"/>
                    </a:cubicBezTo>
                    <a:lnTo>
                      <a:pt x="3268057" y="0"/>
                    </a:lnTo>
                    <a:cubicBezTo>
                      <a:pt x="3574127" y="0"/>
                      <a:pt x="3821777" y="241245"/>
                      <a:pt x="3821777" y="539398"/>
                    </a:cubicBezTo>
                    <a:cubicBezTo>
                      <a:pt x="3820507" y="836315"/>
                      <a:pt x="3572857" y="1077564"/>
                      <a:pt x="3268057" y="1077564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id="29" name="TextBox 29"/>
            <p:cNvSpPr txBox="1"/>
            <p:nvPr/>
          </p:nvSpPr>
          <p:spPr>
            <a:xfrm>
              <a:off x="488736" y="509318"/>
              <a:ext cx="4513880" cy="549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99"/>
                </a:lnSpc>
                <a:spcBef>
                  <a:spcPct val="0"/>
                </a:spcBef>
              </a:pPr>
              <a:r>
                <a:rPr lang="en-US" sz="2818" u="none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닫기는</a:t>
              </a:r>
              <a:r>
                <a:rPr lang="en-US" sz="2818" u="none" dirty="0">
                  <a:solidFill>
                    <a:srgbClr val="FFFFFF"/>
                  </a:solidFill>
                  <a:latin typeface="CookieRunOTF Bold" panose="020B0600000101010101" pitchFamily="34" charset="-127"/>
                </a:rPr>
                <a:t> X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028700" y="857250"/>
            <a:ext cx="5059131" cy="2205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자료</a:t>
            </a:r>
            <a:r>
              <a:rPr lang="en-US" sz="72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 </a:t>
            </a:r>
          </a:p>
          <a:p>
            <a:pPr>
              <a:lnSpc>
                <a:spcPts val="8640"/>
              </a:lnSpc>
            </a:pPr>
            <a:r>
              <a:rPr lang="en-US" sz="72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페이지</a:t>
            </a:r>
            <a:endParaRPr lang="en-US" sz="7200" dirty="0">
              <a:solidFill>
                <a:srgbClr val="FFFFFF"/>
              </a:solidFill>
              <a:latin typeface="CookieRunOTF Regular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028700" y="6757035"/>
            <a:ext cx="5243646" cy="2580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Canva </a:t>
            </a:r>
            <a:r>
              <a:rPr lang="en-US" sz="24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프레젠테이션으로</a:t>
            </a:r>
            <a:r>
              <a:rPr 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놀랍고</a:t>
            </a:r>
            <a:r>
              <a:rPr 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즐거운</a:t>
            </a:r>
            <a:r>
              <a:rPr 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발표를</a:t>
            </a:r>
            <a:r>
              <a:rPr 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경험해</a:t>
            </a:r>
            <a:r>
              <a:rPr 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보세요</a:t>
            </a:r>
            <a:r>
              <a:rPr 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 </a:t>
            </a:r>
            <a:r>
              <a:rPr lang="en-US" sz="24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발표</a:t>
            </a:r>
            <a:r>
              <a:rPr 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모드에서</a:t>
            </a:r>
            <a:r>
              <a:rPr 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</a:p>
          <a:p>
            <a:pPr>
              <a:lnSpc>
                <a:spcPts val="3359"/>
              </a:lnSpc>
            </a:pPr>
            <a:r>
              <a:rPr lang="en-US" sz="24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다음의</a:t>
            </a:r>
            <a:r>
              <a:rPr 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키를</a:t>
            </a:r>
            <a:r>
              <a:rPr 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눌러</a:t>
            </a:r>
            <a:r>
              <a:rPr 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보세요</a:t>
            </a:r>
            <a:r>
              <a:rPr 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!</a:t>
            </a:r>
          </a:p>
          <a:p>
            <a:pPr>
              <a:lnSpc>
                <a:spcPts val="3359"/>
              </a:lnSpc>
            </a:pPr>
            <a:endParaRPr lang="en-US" sz="2400" dirty="0">
              <a:solidFill>
                <a:srgbClr val="FFFFFF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>
              <a:lnSpc>
                <a:spcPts val="3359"/>
              </a:lnSpc>
            </a:pPr>
            <a:r>
              <a:rPr lang="en-US" sz="24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프레젠테이션을</a:t>
            </a:r>
            <a:r>
              <a:rPr 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하기</a:t>
            </a:r>
            <a:r>
              <a:rPr 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전에</a:t>
            </a:r>
            <a:r>
              <a:rPr 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이 </a:t>
            </a:r>
            <a:r>
              <a:rPr lang="en-US" sz="24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페이지를</a:t>
            </a:r>
            <a:r>
              <a:rPr 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삭제하는</a:t>
            </a:r>
            <a:r>
              <a:rPr 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일을</a:t>
            </a:r>
            <a:r>
              <a:rPr 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잊지</a:t>
            </a:r>
            <a:r>
              <a:rPr 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마세요</a:t>
            </a:r>
            <a:r>
              <a:rPr 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265786" y="1028700"/>
            <a:ext cx="6993514" cy="8229600"/>
            <a:chOff x="0" y="0"/>
            <a:chExt cx="5396230" cy="6350000"/>
          </a:xfrm>
        </p:grpSpPr>
        <p:sp>
          <p:nvSpPr>
            <p:cNvPr id="3" name="Freeform 3"/>
            <p:cNvSpPr/>
            <p:nvPr/>
          </p:nvSpPr>
          <p:spPr>
            <a:xfrm>
              <a:off x="11430" y="11430"/>
              <a:ext cx="5373370" cy="6327140"/>
            </a:xfrm>
            <a:custGeom>
              <a:avLst/>
              <a:gdLst/>
              <a:ahLst/>
              <a:cxnLst/>
              <a:rect l="l" t="t" r="r" b="b"/>
              <a:pathLst>
                <a:path w="5373370" h="6327140">
                  <a:moveTo>
                    <a:pt x="5373370" y="610870"/>
                  </a:moveTo>
                  <a:lnTo>
                    <a:pt x="5373370" y="953770"/>
                  </a:lnTo>
                  <a:moveTo>
                    <a:pt x="5373370" y="953770"/>
                  </a:moveTo>
                  <a:lnTo>
                    <a:pt x="5373370" y="6079490"/>
                  </a:lnTo>
                  <a:cubicBezTo>
                    <a:pt x="5373370" y="6216650"/>
                    <a:pt x="5262880" y="6327140"/>
                    <a:pt x="5125720" y="6327140"/>
                  </a:cubicBezTo>
                  <a:lnTo>
                    <a:pt x="247650" y="6327140"/>
                  </a:lnTo>
                  <a:cubicBezTo>
                    <a:pt x="110490" y="6327140"/>
                    <a:pt x="0" y="6216650"/>
                    <a:pt x="0" y="6079490"/>
                  </a:cubicBezTo>
                  <a:lnTo>
                    <a:pt x="0" y="247650"/>
                  </a:lnTo>
                  <a:cubicBezTo>
                    <a:pt x="0" y="110490"/>
                    <a:pt x="110490" y="0"/>
                    <a:pt x="247650" y="0"/>
                  </a:cubicBezTo>
                  <a:lnTo>
                    <a:pt x="5125720" y="0"/>
                  </a:lnTo>
                  <a:cubicBezTo>
                    <a:pt x="5262880" y="0"/>
                    <a:pt x="5373370" y="110490"/>
                    <a:pt x="5373370" y="247650"/>
                  </a:cubicBezTo>
                  <a:lnTo>
                    <a:pt x="5373370" y="610870"/>
                  </a:lnTo>
                </a:path>
              </a:pathLst>
            </a:custGeom>
            <a:blipFill>
              <a:blip r:embed="rId2"/>
              <a:stretch>
                <a:fillRect l="-109432" t="-95474" r="-119971"/>
              </a:stretch>
            </a:blipFill>
          </p:spPr>
          <p:txBody>
            <a:bodyPr/>
            <a:lstStyle/>
            <a:p>
              <a:endParaRPr lang="ko-KR" altLang="en-US" dirty="0">
                <a:latin typeface="CookieRunOTF Regular" panose="020B0600000101010101" pitchFamily="34" charset="-127"/>
              </a:endParaRPr>
            </a:p>
          </p:txBody>
        </p:sp>
        <p:sp>
          <p:nvSpPr>
            <p:cNvPr id="4" name="Freeform 4"/>
            <p:cNvSpPr/>
            <p:nvPr/>
          </p:nvSpPr>
          <p:spPr>
            <a:xfrm>
              <a:off x="5148580" y="471170"/>
              <a:ext cx="236220" cy="5868670"/>
            </a:xfrm>
            <a:custGeom>
              <a:avLst/>
              <a:gdLst/>
              <a:ahLst/>
              <a:cxnLst/>
              <a:rect l="l" t="t" r="r" b="b"/>
              <a:pathLst>
                <a:path w="236220" h="5868670">
                  <a:moveTo>
                    <a:pt x="236220" y="240030"/>
                  </a:moveTo>
                  <a:lnTo>
                    <a:pt x="236220" y="494030"/>
                  </a:lnTo>
                  <a:moveTo>
                    <a:pt x="236220" y="494030"/>
                  </a:moveTo>
                  <a:lnTo>
                    <a:pt x="236220" y="5868670"/>
                  </a:lnTo>
                  <a:lnTo>
                    <a:pt x="0" y="5868670"/>
                  </a:lnTo>
                  <a:lnTo>
                    <a:pt x="0" y="0"/>
                  </a:lnTo>
                  <a:lnTo>
                    <a:pt x="236220" y="0"/>
                  </a:lnTo>
                  <a:lnTo>
                    <a:pt x="236220" y="24003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1430" y="11430"/>
              <a:ext cx="5373370" cy="4245610"/>
            </a:xfrm>
            <a:custGeom>
              <a:avLst/>
              <a:gdLst/>
              <a:ahLst/>
              <a:cxnLst/>
              <a:rect l="l" t="t" r="r" b="b"/>
              <a:pathLst>
                <a:path w="5373370" h="4245610">
                  <a:moveTo>
                    <a:pt x="5373370" y="2345690"/>
                  </a:moveTo>
                  <a:lnTo>
                    <a:pt x="5373370" y="4182110"/>
                  </a:lnTo>
                  <a:cubicBezTo>
                    <a:pt x="5373370" y="4217670"/>
                    <a:pt x="5344160" y="4245610"/>
                    <a:pt x="5309870" y="4245610"/>
                  </a:cubicBezTo>
                  <a:lnTo>
                    <a:pt x="5201920" y="4245610"/>
                  </a:lnTo>
                  <a:cubicBezTo>
                    <a:pt x="5166360" y="4245610"/>
                    <a:pt x="5138420" y="4216400"/>
                    <a:pt x="5138420" y="4182110"/>
                  </a:cubicBezTo>
                  <a:lnTo>
                    <a:pt x="5138420" y="2345690"/>
                  </a:lnTo>
                  <a:cubicBezTo>
                    <a:pt x="5138420" y="2310130"/>
                    <a:pt x="5167630" y="2282190"/>
                    <a:pt x="5201920" y="2282190"/>
                  </a:cubicBezTo>
                  <a:lnTo>
                    <a:pt x="5309870" y="2282190"/>
                  </a:lnTo>
                  <a:cubicBezTo>
                    <a:pt x="5344160" y="2282190"/>
                    <a:pt x="5373370" y="2310130"/>
                    <a:pt x="5373370" y="2345690"/>
                  </a:cubicBezTo>
                  <a:close/>
                  <a:moveTo>
                    <a:pt x="5126990" y="0"/>
                  </a:moveTo>
                  <a:lnTo>
                    <a:pt x="246380" y="0"/>
                  </a:lnTo>
                  <a:cubicBezTo>
                    <a:pt x="110490" y="0"/>
                    <a:pt x="0" y="110490"/>
                    <a:pt x="0" y="246380"/>
                  </a:cubicBezTo>
                  <a:lnTo>
                    <a:pt x="0" y="458470"/>
                  </a:lnTo>
                  <a:lnTo>
                    <a:pt x="5373370" y="458470"/>
                  </a:lnTo>
                  <a:lnTo>
                    <a:pt x="5373370" y="246380"/>
                  </a:lnTo>
                  <a:cubicBezTo>
                    <a:pt x="5373370" y="110490"/>
                    <a:pt x="5262880" y="0"/>
                    <a:pt x="5126990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220980" y="160020"/>
              <a:ext cx="651510" cy="162560"/>
            </a:xfrm>
            <a:custGeom>
              <a:avLst/>
              <a:gdLst/>
              <a:ahLst/>
              <a:cxnLst/>
              <a:rect l="l" t="t" r="r" b="b"/>
              <a:pathLst>
                <a:path w="651510" h="16256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5560"/>
                    <a:pt x="162560" y="81280"/>
                  </a:cubicBezTo>
                  <a:close/>
                  <a:moveTo>
                    <a:pt x="570230" y="0"/>
                  </a:moveTo>
                  <a:cubicBezTo>
                    <a:pt x="525780" y="0"/>
                    <a:pt x="488950" y="36830"/>
                    <a:pt x="488950" y="81280"/>
                  </a:cubicBezTo>
                  <a:cubicBezTo>
                    <a:pt x="488950" y="125730"/>
                    <a:pt x="525780" y="162560"/>
                    <a:pt x="570230" y="162560"/>
                  </a:cubicBezTo>
                  <a:cubicBezTo>
                    <a:pt x="614680" y="162560"/>
                    <a:pt x="651510" y="125730"/>
                    <a:pt x="651510" y="81280"/>
                  </a:cubicBezTo>
                  <a:cubicBezTo>
                    <a:pt x="651510" y="36830"/>
                    <a:pt x="614680" y="0"/>
                    <a:pt x="570230" y="0"/>
                  </a:cubicBezTo>
                  <a:close/>
                  <a:moveTo>
                    <a:pt x="325120" y="0"/>
                  </a:moveTo>
                  <a:cubicBezTo>
                    <a:pt x="280670" y="0"/>
                    <a:pt x="243840" y="36830"/>
                    <a:pt x="243840" y="81280"/>
                  </a:cubicBezTo>
                  <a:cubicBezTo>
                    <a:pt x="243840" y="125730"/>
                    <a:pt x="280670" y="162560"/>
                    <a:pt x="325120" y="162560"/>
                  </a:cubicBezTo>
                  <a:cubicBezTo>
                    <a:pt x="369570" y="162560"/>
                    <a:pt x="406400" y="125730"/>
                    <a:pt x="406400" y="81280"/>
                  </a:cubicBezTo>
                  <a:cubicBezTo>
                    <a:pt x="406400" y="36830"/>
                    <a:pt x="370840" y="0"/>
                    <a:pt x="3251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5397500" cy="6350000"/>
            </a:xfrm>
            <a:custGeom>
              <a:avLst/>
              <a:gdLst/>
              <a:ahLst/>
              <a:cxnLst/>
              <a:rect l="l" t="t" r="r" b="b"/>
              <a:pathLst>
                <a:path w="5397500" h="6350000">
                  <a:moveTo>
                    <a:pt x="5137150" y="0"/>
                  </a:moveTo>
                  <a:lnTo>
                    <a:pt x="259080" y="0"/>
                  </a:lnTo>
                  <a:cubicBezTo>
                    <a:pt x="115570" y="0"/>
                    <a:pt x="0" y="115570"/>
                    <a:pt x="0" y="259080"/>
                  </a:cubicBezTo>
                  <a:lnTo>
                    <a:pt x="0" y="6090920"/>
                  </a:lnTo>
                  <a:cubicBezTo>
                    <a:pt x="0" y="6234430"/>
                    <a:pt x="115570" y="6350000"/>
                    <a:pt x="259080" y="6350000"/>
                  </a:cubicBezTo>
                  <a:lnTo>
                    <a:pt x="5137150" y="6350000"/>
                  </a:lnTo>
                  <a:cubicBezTo>
                    <a:pt x="5140960" y="6350000"/>
                    <a:pt x="5143500" y="6350000"/>
                    <a:pt x="5147310" y="6350000"/>
                  </a:cubicBezTo>
                  <a:lnTo>
                    <a:pt x="5148580" y="6350000"/>
                  </a:lnTo>
                  <a:cubicBezTo>
                    <a:pt x="5149850" y="6350000"/>
                    <a:pt x="5149850" y="6350000"/>
                    <a:pt x="5151120" y="6350000"/>
                  </a:cubicBezTo>
                  <a:cubicBezTo>
                    <a:pt x="5288280" y="6343650"/>
                    <a:pt x="5397500" y="6230620"/>
                    <a:pt x="5397500" y="6092190"/>
                  </a:cubicBezTo>
                  <a:lnTo>
                    <a:pt x="5397500" y="4145280"/>
                  </a:lnTo>
                  <a:lnTo>
                    <a:pt x="5397500" y="2406650"/>
                  </a:lnTo>
                  <a:lnTo>
                    <a:pt x="5397500" y="471170"/>
                  </a:lnTo>
                  <a:lnTo>
                    <a:pt x="5397500" y="259080"/>
                  </a:lnTo>
                  <a:cubicBezTo>
                    <a:pt x="5396230" y="115570"/>
                    <a:pt x="5279390" y="0"/>
                    <a:pt x="5137150" y="0"/>
                  </a:cubicBezTo>
                  <a:close/>
                  <a:moveTo>
                    <a:pt x="259080" y="22860"/>
                  </a:moveTo>
                  <a:lnTo>
                    <a:pt x="5137150" y="22860"/>
                  </a:lnTo>
                  <a:cubicBezTo>
                    <a:pt x="5267960" y="22860"/>
                    <a:pt x="5373370" y="128270"/>
                    <a:pt x="5373370" y="259080"/>
                  </a:cubicBezTo>
                  <a:lnTo>
                    <a:pt x="5373370" y="459740"/>
                  </a:lnTo>
                  <a:lnTo>
                    <a:pt x="5147310" y="459740"/>
                  </a:lnTo>
                  <a:lnTo>
                    <a:pt x="22860" y="459740"/>
                  </a:lnTo>
                  <a:lnTo>
                    <a:pt x="22860" y="259080"/>
                  </a:lnTo>
                  <a:cubicBezTo>
                    <a:pt x="22860" y="128270"/>
                    <a:pt x="128270" y="22860"/>
                    <a:pt x="259080" y="22860"/>
                  </a:cubicBezTo>
                  <a:close/>
                  <a:moveTo>
                    <a:pt x="22860" y="6090920"/>
                  </a:moveTo>
                  <a:lnTo>
                    <a:pt x="22860" y="481330"/>
                  </a:lnTo>
                  <a:lnTo>
                    <a:pt x="5137150" y="481330"/>
                  </a:lnTo>
                  <a:lnTo>
                    <a:pt x="5137150" y="6327140"/>
                  </a:lnTo>
                  <a:lnTo>
                    <a:pt x="259080" y="6327140"/>
                  </a:lnTo>
                  <a:cubicBezTo>
                    <a:pt x="128270" y="6327140"/>
                    <a:pt x="22860" y="6221730"/>
                    <a:pt x="22860" y="6090920"/>
                  </a:cubicBezTo>
                  <a:close/>
                  <a:moveTo>
                    <a:pt x="5373370" y="6090920"/>
                  </a:moveTo>
                  <a:cubicBezTo>
                    <a:pt x="5373370" y="6214110"/>
                    <a:pt x="5279390" y="6314440"/>
                    <a:pt x="5158740" y="6325870"/>
                  </a:cubicBezTo>
                  <a:lnTo>
                    <a:pt x="5158740" y="4216400"/>
                  </a:lnTo>
                  <a:cubicBezTo>
                    <a:pt x="5181600" y="4248150"/>
                    <a:pt x="5218430" y="4269740"/>
                    <a:pt x="5260340" y="4269740"/>
                  </a:cubicBezTo>
                  <a:lnTo>
                    <a:pt x="5270500" y="4269740"/>
                  </a:lnTo>
                  <a:cubicBezTo>
                    <a:pt x="5312410" y="4269740"/>
                    <a:pt x="5350510" y="4248150"/>
                    <a:pt x="5372100" y="4216400"/>
                  </a:cubicBezTo>
                  <a:lnTo>
                    <a:pt x="5372100" y="6090920"/>
                  </a:lnTo>
                  <a:lnTo>
                    <a:pt x="5373370" y="6090920"/>
                  </a:lnTo>
                  <a:close/>
                  <a:moveTo>
                    <a:pt x="5158740" y="4145280"/>
                  </a:moveTo>
                  <a:lnTo>
                    <a:pt x="5158740" y="2406650"/>
                  </a:lnTo>
                  <a:cubicBezTo>
                    <a:pt x="5158740" y="2350770"/>
                    <a:pt x="5204460" y="2305050"/>
                    <a:pt x="5260340" y="2305050"/>
                  </a:cubicBezTo>
                  <a:lnTo>
                    <a:pt x="5270500" y="2305050"/>
                  </a:lnTo>
                  <a:cubicBezTo>
                    <a:pt x="5326380" y="2305050"/>
                    <a:pt x="5372100" y="2350770"/>
                    <a:pt x="5372100" y="2406650"/>
                  </a:cubicBezTo>
                  <a:lnTo>
                    <a:pt x="5372100" y="4145280"/>
                  </a:lnTo>
                  <a:cubicBezTo>
                    <a:pt x="5372100" y="4201160"/>
                    <a:pt x="5326380" y="4246880"/>
                    <a:pt x="5270500" y="4246880"/>
                  </a:cubicBezTo>
                  <a:lnTo>
                    <a:pt x="5260340" y="4246880"/>
                  </a:lnTo>
                  <a:cubicBezTo>
                    <a:pt x="5204460" y="4246880"/>
                    <a:pt x="5158740" y="4201160"/>
                    <a:pt x="5158740" y="4145280"/>
                  </a:cubicBezTo>
                  <a:close/>
                  <a:moveTo>
                    <a:pt x="5271770" y="2282190"/>
                  </a:moveTo>
                  <a:lnTo>
                    <a:pt x="5261610" y="2282190"/>
                  </a:lnTo>
                  <a:cubicBezTo>
                    <a:pt x="5219700" y="2282190"/>
                    <a:pt x="5181600" y="2303780"/>
                    <a:pt x="5160010" y="2335530"/>
                  </a:cubicBezTo>
                  <a:lnTo>
                    <a:pt x="5160010" y="481330"/>
                  </a:lnTo>
                  <a:lnTo>
                    <a:pt x="5374640" y="481330"/>
                  </a:lnTo>
                  <a:lnTo>
                    <a:pt x="5374640" y="2334260"/>
                  </a:lnTo>
                  <a:cubicBezTo>
                    <a:pt x="5350510" y="2303780"/>
                    <a:pt x="5313680" y="2282190"/>
                    <a:pt x="5271770" y="2282190"/>
                  </a:cubicBezTo>
                  <a:close/>
                  <a:moveTo>
                    <a:pt x="302260" y="332740"/>
                  </a:moveTo>
                  <a:cubicBezTo>
                    <a:pt x="353060" y="332740"/>
                    <a:pt x="394970" y="290830"/>
                    <a:pt x="394970" y="240030"/>
                  </a:cubicBezTo>
                  <a:cubicBezTo>
                    <a:pt x="394970" y="189230"/>
                    <a:pt x="353060" y="147320"/>
                    <a:pt x="302260" y="147320"/>
                  </a:cubicBezTo>
                  <a:cubicBezTo>
                    <a:pt x="251460" y="147320"/>
                    <a:pt x="209550" y="190500"/>
                    <a:pt x="209550" y="241300"/>
                  </a:cubicBezTo>
                  <a:cubicBezTo>
                    <a:pt x="209550" y="292100"/>
                    <a:pt x="251460" y="332740"/>
                    <a:pt x="302260" y="332740"/>
                  </a:cubicBezTo>
                  <a:close/>
                  <a:moveTo>
                    <a:pt x="302260" y="171450"/>
                  </a:moveTo>
                  <a:cubicBezTo>
                    <a:pt x="340360" y="171450"/>
                    <a:pt x="372110" y="203200"/>
                    <a:pt x="372110" y="241300"/>
                  </a:cubicBezTo>
                  <a:cubicBezTo>
                    <a:pt x="372110" y="279400"/>
                    <a:pt x="340360" y="311150"/>
                    <a:pt x="302260" y="311150"/>
                  </a:cubicBezTo>
                  <a:cubicBezTo>
                    <a:pt x="264160" y="311150"/>
                    <a:pt x="232410" y="279400"/>
                    <a:pt x="232410" y="241300"/>
                  </a:cubicBezTo>
                  <a:cubicBezTo>
                    <a:pt x="232410" y="201930"/>
                    <a:pt x="264160" y="171450"/>
                    <a:pt x="302260" y="171450"/>
                  </a:cubicBezTo>
                  <a:close/>
                  <a:moveTo>
                    <a:pt x="546100" y="332740"/>
                  </a:moveTo>
                  <a:cubicBezTo>
                    <a:pt x="596900" y="332740"/>
                    <a:pt x="638810" y="290830"/>
                    <a:pt x="638810" y="240030"/>
                  </a:cubicBezTo>
                  <a:cubicBezTo>
                    <a:pt x="638810" y="189230"/>
                    <a:pt x="596900" y="148590"/>
                    <a:pt x="546100" y="148590"/>
                  </a:cubicBezTo>
                  <a:cubicBezTo>
                    <a:pt x="495300" y="148590"/>
                    <a:pt x="454660" y="190500"/>
                    <a:pt x="454660" y="241300"/>
                  </a:cubicBezTo>
                  <a:cubicBezTo>
                    <a:pt x="454660" y="292100"/>
                    <a:pt x="495300" y="332740"/>
                    <a:pt x="546100" y="332740"/>
                  </a:cubicBezTo>
                  <a:close/>
                  <a:moveTo>
                    <a:pt x="546100" y="171450"/>
                  </a:moveTo>
                  <a:cubicBezTo>
                    <a:pt x="584200" y="171450"/>
                    <a:pt x="615950" y="203200"/>
                    <a:pt x="615950" y="241300"/>
                  </a:cubicBezTo>
                  <a:cubicBezTo>
                    <a:pt x="615950" y="279400"/>
                    <a:pt x="584200" y="311150"/>
                    <a:pt x="546100" y="311150"/>
                  </a:cubicBezTo>
                  <a:cubicBezTo>
                    <a:pt x="508000" y="311150"/>
                    <a:pt x="476250" y="279400"/>
                    <a:pt x="476250" y="241300"/>
                  </a:cubicBezTo>
                  <a:cubicBezTo>
                    <a:pt x="476250" y="201930"/>
                    <a:pt x="508000" y="171450"/>
                    <a:pt x="546100" y="171450"/>
                  </a:cubicBezTo>
                  <a:close/>
                  <a:moveTo>
                    <a:pt x="791210" y="332740"/>
                  </a:moveTo>
                  <a:cubicBezTo>
                    <a:pt x="842010" y="332740"/>
                    <a:pt x="883920" y="290830"/>
                    <a:pt x="883920" y="240030"/>
                  </a:cubicBezTo>
                  <a:cubicBezTo>
                    <a:pt x="883920" y="189230"/>
                    <a:pt x="842010" y="147320"/>
                    <a:pt x="791210" y="147320"/>
                  </a:cubicBezTo>
                  <a:cubicBezTo>
                    <a:pt x="740410" y="147320"/>
                    <a:pt x="698500" y="190500"/>
                    <a:pt x="698500" y="241300"/>
                  </a:cubicBezTo>
                  <a:cubicBezTo>
                    <a:pt x="698500" y="292100"/>
                    <a:pt x="740410" y="332740"/>
                    <a:pt x="791210" y="332740"/>
                  </a:cubicBezTo>
                  <a:close/>
                  <a:moveTo>
                    <a:pt x="791210" y="171450"/>
                  </a:moveTo>
                  <a:cubicBezTo>
                    <a:pt x="829310" y="171450"/>
                    <a:pt x="861060" y="203200"/>
                    <a:pt x="861060" y="241300"/>
                  </a:cubicBezTo>
                  <a:cubicBezTo>
                    <a:pt x="861060" y="279400"/>
                    <a:pt x="829310" y="311150"/>
                    <a:pt x="791210" y="311150"/>
                  </a:cubicBezTo>
                  <a:cubicBezTo>
                    <a:pt x="753110" y="311150"/>
                    <a:pt x="721360" y="279400"/>
                    <a:pt x="721360" y="241300"/>
                  </a:cubicBezTo>
                  <a:cubicBezTo>
                    <a:pt x="721360" y="201930"/>
                    <a:pt x="751840" y="171450"/>
                    <a:pt x="791210" y="17145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762000" y="723900"/>
            <a:ext cx="8610600" cy="7314760"/>
            <a:chOff x="-1454197" y="-3248641"/>
            <a:chExt cx="11480800" cy="9753014"/>
          </a:xfrm>
        </p:grpSpPr>
        <p:sp>
          <p:nvSpPr>
            <p:cNvPr id="9" name="TextBox 9"/>
            <p:cNvSpPr txBox="1"/>
            <p:nvPr/>
          </p:nvSpPr>
          <p:spPr>
            <a:xfrm>
              <a:off x="-1454197" y="-3248641"/>
              <a:ext cx="11480800" cy="14061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ko-KR" altLang="en-US" sz="60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지금 발표하고 있는 쿠키는</a:t>
              </a:r>
              <a:r>
                <a:rPr lang="en-US" altLang="ko-KR" sz="60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....</a:t>
              </a:r>
              <a:endParaRPr lang="en-US" sz="60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31797" y="104159"/>
              <a:ext cx="9214119" cy="64002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ko-KR" altLang="en-US" sz="80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최문석</a:t>
              </a:r>
              <a:endParaRPr lang="en-US" altLang="ko-KR" sz="80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4680"/>
                </a:lnSpc>
              </a:pPr>
              <a:endParaRPr lang="en-US" sz="3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4680"/>
                </a:lnSpc>
              </a:pPr>
              <a:endParaRPr lang="en-US" sz="3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4680"/>
                </a:lnSpc>
              </a:pPr>
              <a:endParaRPr lang="en-US" sz="3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4680"/>
                </a:lnSpc>
              </a:pPr>
              <a:r>
                <a:rPr lang="ko-KR" alt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🍀 </a:t>
              </a:r>
              <a:r>
                <a:rPr lang="ko-KR" altLang="en-US" sz="3600" dirty="0" err="1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코인정</a:t>
              </a:r>
              <a:r>
                <a:rPr lang="ko-KR" altLang="en-US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팀장</a:t>
              </a:r>
              <a:endParaRPr lang="en-US" altLang="ko-KR" sz="36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4680"/>
                </a:lnSpc>
              </a:pPr>
              <a:r>
                <a:rPr lang="ko-KR" altLang="en-US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🍀</a:t>
              </a:r>
              <a:r>
                <a:rPr lang="en-US" altLang="ko-KR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ko-KR" altLang="en-US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홈페이지 데이터</a:t>
              </a:r>
              <a:r>
                <a:rPr lang="en-US" altLang="ko-KR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, </a:t>
              </a:r>
              <a:r>
                <a:rPr lang="ko-KR" altLang="en-US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작동방식 설계</a:t>
              </a:r>
              <a:endParaRPr lang="en-US" altLang="ko-KR" sz="36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4680"/>
                </a:lnSpc>
              </a:pPr>
              <a:r>
                <a:rPr lang="ko-KR" altLang="en-US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🍀</a:t>
              </a:r>
              <a:r>
                <a:rPr lang="en-US" altLang="ko-KR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ko-KR" altLang="en-US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홈페이지 네비게이션</a:t>
              </a:r>
              <a:r>
                <a:rPr lang="en-US" altLang="ko-KR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, </a:t>
              </a:r>
              <a:r>
                <a:rPr lang="ko-KR" altLang="en-US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디자인</a:t>
              </a:r>
              <a:endParaRPr lang="en-US" altLang="ko-KR" sz="36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4680"/>
                </a:lnSpc>
              </a:pPr>
              <a:r>
                <a:rPr lang="ko-KR" altLang="en-US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🍀</a:t>
              </a:r>
              <a:r>
                <a:rPr lang="en-US" altLang="ko-KR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index</a:t>
              </a:r>
              <a:r>
                <a:rPr lang="ko-KR" altLang="en-US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페이지 제작 </a:t>
              </a:r>
              <a:endParaRPr lang="en-US" sz="36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265786" y="1028700"/>
            <a:ext cx="6993514" cy="8229600"/>
            <a:chOff x="0" y="0"/>
            <a:chExt cx="5396230" cy="6350000"/>
          </a:xfrm>
        </p:grpSpPr>
        <p:sp>
          <p:nvSpPr>
            <p:cNvPr id="3" name="Freeform 3"/>
            <p:cNvSpPr/>
            <p:nvPr/>
          </p:nvSpPr>
          <p:spPr>
            <a:xfrm>
              <a:off x="11430" y="11430"/>
              <a:ext cx="5373370" cy="6327140"/>
            </a:xfrm>
            <a:custGeom>
              <a:avLst/>
              <a:gdLst/>
              <a:ahLst/>
              <a:cxnLst/>
              <a:rect l="l" t="t" r="r" b="b"/>
              <a:pathLst>
                <a:path w="5373370" h="6327140">
                  <a:moveTo>
                    <a:pt x="5373370" y="610870"/>
                  </a:moveTo>
                  <a:lnTo>
                    <a:pt x="5373370" y="953770"/>
                  </a:lnTo>
                  <a:moveTo>
                    <a:pt x="5373370" y="953770"/>
                  </a:moveTo>
                  <a:lnTo>
                    <a:pt x="5373370" y="6079490"/>
                  </a:lnTo>
                  <a:cubicBezTo>
                    <a:pt x="5373370" y="6216650"/>
                    <a:pt x="5262880" y="6327140"/>
                    <a:pt x="5125720" y="6327140"/>
                  </a:cubicBezTo>
                  <a:lnTo>
                    <a:pt x="247650" y="6327140"/>
                  </a:lnTo>
                  <a:cubicBezTo>
                    <a:pt x="110490" y="6327140"/>
                    <a:pt x="0" y="6216650"/>
                    <a:pt x="0" y="6079490"/>
                  </a:cubicBezTo>
                  <a:lnTo>
                    <a:pt x="0" y="247650"/>
                  </a:lnTo>
                  <a:cubicBezTo>
                    <a:pt x="0" y="110490"/>
                    <a:pt x="110490" y="0"/>
                    <a:pt x="247650" y="0"/>
                  </a:cubicBezTo>
                  <a:lnTo>
                    <a:pt x="5125720" y="0"/>
                  </a:lnTo>
                  <a:cubicBezTo>
                    <a:pt x="5262880" y="0"/>
                    <a:pt x="5373370" y="110490"/>
                    <a:pt x="5373370" y="247650"/>
                  </a:cubicBezTo>
                  <a:lnTo>
                    <a:pt x="5373370" y="610870"/>
                  </a:lnTo>
                </a:path>
              </a:pathLst>
            </a:custGeom>
            <a:blipFill>
              <a:blip r:embed="rId2"/>
              <a:stretch>
                <a:fillRect l="-109432" t="-95474" r="-119971"/>
              </a:stretch>
            </a:blipFill>
          </p:spPr>
          <p:txBody>
            <a:bodyPr/>
            <a:lstStyle/>
            <a:p>
              <a:endParaRPr lang="ko-KR" altLang="en-US" dirty="0">
                <a:latin typeface="CookieRunOTF Regular" panose="020B0600000101010101" pitchFamily="34" charset="-127"/>
              </a:endParaRPr>
            </a:p>
          </p:txBody>
        </p:sp>
        <p:sp>
          <p:nvSpPr>
            <p:cNvPr id="4" name="Freeform 4"/>
            <p:cNvSpPr/>
            <p:nvPr/>
          </p:nvSpPr>
          <p:spPr>
            <a:xfrm>
              <a:off x="5148580" y="471170"/>
              <a:ext cx="236220" cy="5868670"/>
            </a:xfrm>
            <a:custGeom>
              <a:avLst/>
              <a:gdLst/>
              <a:ahLst/>
              <a:cxnLst/>
              <a:rect l="l" t="t" r="r" b="b"/>
              <a:pathLst>
                <a:path w="236220" h="5868670">
                  <a:moveTo>
                    <a:pt x="236220" y="240030"/>
                  </a:moveTo>
                  <a:lnTo>
                    <a:pt x="236220" y="494030"/>
                  </a:lnTo>
                  <a:moveTo>
                    <a:pt x="236220" y="494030"/>
                  </a:moveTo>
                  <a:lnTo>
                    <a:pt x="236220" y="5868670"/>
                  </a:lnTo>
                  <a:lnTo>
                    <a:pt x="0" y="5868670"/>
                  </a:lnTo>
                  <a:lnTo>
                    <a:pt x="0" y="0"/>
                  </a:lnTo>
                  <a:lnTo>
                    <a:pt x="236220" y="0"/>
                  </a:lnTo>
                  <a:lnTo>
                    <a:pt x="236220" y="24003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1430" y="11430"/>
              <a:ext cx="5373370" cy="4245610"/>
            </a:xfrm>
            <a:custGeom>
              <a:avLst/>
              <a:gdLst/>
              <a:ahLst/>
              <a:cxnLst/>
              <a:rect l="l" t="t" r="r" b="b"/>
              <a:pathLst>
                <a:path w="5373370" h="4245610">
                  <a:moveTo>
                    <a:pt x="5373370" y="2345690"/>
                  </a:moveTo>
                  <a:lnTo>
                    <a:pt x="5373370" y="4182110"/>
                  </a:lnTo>
                  <a:cubicBezTo>
                    <a:pt x="5373370" y="4217670"/>
                    <a:pt x="5344160" y="4245610"/>
                    <a:pt x="5309870" y="4245610"/>
                  </a:cubicBezTo>
                  <a:lnTo>
                    <a:pt x="5201920" y="4245610"/>
                  </a:lnTo>
                  <a:cubicBezTo>
                    <a:pt x="5166360" y="4245610"/>
                    <a:pt x="5138420" y="4216400"/>
                    <a:pt x="5138420" y="4182110"/>
                  </a:cubicBezTo>
                  <a:lnTo>
                    <a:pt x="5138420" y="2345690"/>
                  </a:lnTo>
                  <a:cubicBezTo>
                    <a:pt x="5138420" y="2310130"/>
                    <a:pt x="5167630" y="2282190"/>
                    <a:pt x="5201920" y="2282190"/>
                  </a:cubicBezTo>
                  <a:lnTo>
                    <a:pt x="5309870" y="2282190"/>
                  </a:lnTo>
                  <a:cubicBezTo>
                    <a:pt x="5344160" y="2282190"/>
                    <a:pt x="5373370" y="2310130"/>
                    <a:pt x="5373370" y="2345690"/>
                  </a:cubicBezTo>
                  <a:close/>
                  <a:moveTo>
                    <a:pt x="5126990" y="0"/>
                  </a:moveTo>
                  <a:lnTo>
                    <a:pt x="246380" y="0"/>
                  </a:lnTo>
                  <a:cubicBezTo>
                    <a:pt x="110490" y="0"/>
                    <a:pt x="0" y="110490"/>
                    <a:pt x="0" y="246380"/>
                  </a:cubicBezTo>
                  <a:lnTo>
                    <a:pt x="0" y="458470"/>
                  </a:lnTo>
                  <a:lnTo>
                    <a:pt x="5373370" y="458470"/>
                  </a:lnTo>
                  <a:lnTo>
                    <a:pt x="5373370" y="246380"/>
                  </a:lnTo>
                  <a:cubicBezTo>
                    <a:pt x="5373370" y="110490"/>
                    <a:pt x="5262880" y="0"/>
                    <a:pt x="5126990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220980" y="160020"/>
              <a:ext cx="651510" cy="162560"/>
            </a:xfrm>
            <a:custGeom>
              <a:avLst/>
              <a:gdLst/>
              <a:ahLst/>
              <a:cxnLst/>
              <a:rect l="l" t="t" r="r" b="b"/>
              <a:pathLst>
                <a:path w="651510" h="16256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5560"/>
                    <a:pt x="162560" y="81280"/>
                  </a:cubicBezTo>
                  <a:close/>
                  <a:moveTo>
                    <a:pt x="570230" y="0"/>
                  </a:moveTo>
                  <a:cubicBezTo>
                    <a:pt x="525780" y="0"/>
                    <a:pt x="488950" y="36830"/>
                    <a:pt x="488950" y="81280"/>
                  </a:cubicBezTo>
                  <a:cubicBezTo>
                    <a:pt x="488950" y="125730"/>
                    <a:pt x="525780" y="162560"/>
                    <a:pt x="570230" y="162560"/>
                  </a:cubicBezTo>
                  <a:cubicBezTo>
                    <a:pt x="614680" y="162560"/>
                    <a:pt x="651510" y="125730"/>
                    <a:pt x="651510" y="81280"/>
                  </a:cubicBezTo>
                  <a:cubicBezTo>
                    <a:pt x="651510" y="36830"/>
                    <a:pt x="614680" y="0"/>
                    <a:pt x="570230" y="0"/>
                  </a:cubicBezTo>
                  <a:close/>
                  <a:moveTo>
                    <a:pt x="325120" y="0"/>
                  </a:moveTo>
                  <a:cubicBezTo>
                    <a:pt x="280670" y="0"/>
                    <a:pt x="243840" y="36830"/>
                    <a:pt x="243840" y="81280"/>
                  </a:cubicBezTo>
                  <a:cubicBezTo>
                    <a:pt x="243840" y="125730"/>
                    <a:pt x="280670" y="162560"/>
                    <a:pt x="325120" y="162560"/>
                  </a:cubicBezTo>
                  <a:cubicBezTo>
                    <a:pt x="369570" y="162560"/>
                    <a:pt x="406400" y="125730"/>
                    <a:pt x="406400" y="81280"/>
                  </a:cubicBezTo>
                  <a:cubicBezTo>
                    <a:pt x="406400" y="36830"/>
                    <a:pt x="370840" y="0"/>
                    <a:pt x="3251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5397500" cy="6350000"/>
            </a:xfrm>
            <a:custGeom>
              <a:avLst/>
              <a:gdLst/>
              <a:ahLst/>
              <a:cxnLst/>
              <a:rect l="l" t="t" r="r" b="b"/>
              <a:pathLst>
                <a:path w="5397500" h="6350000">
                  <a:moveTo>
                    <a:pt x="5137150" y="0"/>
                  </a:moveTo>
                  <a:lnTo>
                    <a:pt x="259080" y="0"/>
                  </a:lnTo>
                  <a:cubicBezTo>
                    <a:pt x="115570" y="0"/>
                    <a:pt x="0" y="115570"/>
                    <a:pt x="0" y="259080"/>
                  </a:cubicBezTo>
                  <a:lnTo>
                    <a:pt x="0" y="6090920"/>
                  </a:lnTo>
                  <a:cubicBezTo>
                    <a:pt x="0" y="6234430"/>
                    <a:pt x="115570" y="6350000"/>
                    <a:pt x="259080" y="6350000"/>
                  </a:cubicBezTo>
                  <a:lnTo>
                    <a:pt x="5137150" y="6350000"/>
                  </a:lnTo>
                  <a:cubicBezTo>
                    <a:pt x="5140960" y="6350000"/>
                    <a:pt x="5143500" y="6350000"/>
                    <a:pt x="5147310" y="6350000"/>
                  </a:cubicBezTo>
                  <a:lnTo>
                    <a:pt x="5148580" y="6350000"/>
                  </a:lnTo>
                  <a:cubicBezTo>
                    <a:pt x="5149850" y="6350000"/>
                    <a:pt x="5149850" y="6350000"/>
                    <a:pt x="5151120" y="6350000"/>
                  </a:cubicBezTo>
                  <a:cubicBezTo>
                    <a:pt x="5288280" y="6343650"/>
                    <a:pt x="5397500" y="6230620"/>
                    <a:pt x="5397500" y="6092190"/>
                  </a:cubicBezTo>
                  <a:lnTo>
                    <a:pt x="5397500" y="4145280"/>
                  </a:lnTo>
                  <a:lnTo>
                    <a:pt x="5397500" y="2406650"/>
                  </a:lnTo>
                  <a:lnTo>
                    <a:pt x="5397500" y="471170"/>
                  </a:lnTo>
                  <a:lnTo>
                    <a:pt x="5397500" y="259080"/>
                  </a:lnTo>
                  <a:cubicBezTo>
                    <a:pt x="5396230" y="115570"/>
                    <a:pt x="5279390" y="0"/>
                    <a:pt x="5137150" y="0"/>
                  </a:cubicBezTo>
                  <a:close/>
                  <a:moveTo>
                    <a:pt x="259080" y="22860"/>
                  </a:moveTo>
                  <a:lnTo>
                    <a:pt x="5137150" y="22860"/>
                  </a:lnTo>
                  <a:cubicBezTo>
                    <a:pt x="5267960" y="22860"/>
                    <a:pt x="5373370" y="128270"/>
                    <a:pt x="5373370" y="259080"/>
                  </a:cubicBezTo>
                  <a:lnTo>
                    <a:pt x="5373370" y="459740"/>
                  </a:lnTo>
                  <a:lnTo>
                    <a:pt x="5147310" y="459740"/>
                  </a:lnTo>
                  <a:lnTo>
                    <a:pt x="22860" y="459740"/>
                  </a:lnTo>
                  <a:lnTo>
                    <a:pt x="22860" y="259080"/>
                  </a:lnTo>
                  <a:cubicBezTo>
                    <a:pt x="22860" y="128270"/>
                    <a:pt x="128270" y="22860"/>
                    <a:pt x="259080" y="22860"/>
                  </a:cubicBezTo>
                  <a:close/>
                  <a:moveTo>
                    <a:pt x="22860" y="6090920"/>
                  </a:moveTo>
                  <a:lnTo>
                    <a:pt x="22860" y="481330"/>
                  </a:lnTo>
                  <a:lnTo>
                    <a:pt x="5137150" y="481330"/>
                  </a:lnTo>
                  <a:lnTo>
                    <a:pt x="5137150" y="6327140"/>
                  </a:lnTo>
                  <a:lnTo>
                    <a:pt x="259080" y="6327140"/>
                  </a:lnTo>
                  <a:cubicBezTo>
                    <a:pt x="128270" y="6327140"/>
                    <a:pt x="22860" y="6221730"/>
                    <a:pt x="22860" y="6090920"/>
                  </a:cubicBezTo>
                  <a:close/>
                  <a:moveTo>
                    <a:pt x="5373370" y="6090920"/>
                  </a:moveTo>
                  <a:cubicBezTo>
                    <a:pt x="5373370" y="6214110"/>
                    <a:pt x="5279390" y="6314440"/>
                    <a:pt x="5158740" y="6325870"/>
                  </a:cubicBezTo>
                  <a:lnTo>
                    <a:pt x="5158740" y="4216400"/>
                  </a:lnTo>
                  <a:cubicBezTo>
                    <a:pt x="5181600" y="4248150"/>
                    <a:pt x="5218430" y="4269740"/>
                    <a:pt x="5260340" y="4269740"/>
                  </a:cubicBezTo>
                  <a:lnTo>
                    <a:pt x="5270500" y="4269740"/>
                  </a:lnTo>
                  <a:cubicBezTo>
                    <a:pt x="5312410" y="4269740"/>
                    <a:pt x="5350510" y="4248150"/>
                    <a:pt x="5372100" y="4216400"/>
                  </a:cubicBezTo>
                  <a:lnTo>
                    <a:pt x="5372100" y="6090920"/>
                  </a:lnTo>
                  <a:lnTo>
                    <a:pt x="5373370" y="6090920"/>
                  </a:lnTo>
                  <a:close/>
                  <a:moveTo>
                    <a:pt x="5158740" y="4145280"/>
                  </a:moveTo>
                  <a:lnTo>
                    <a:pt x="5158740" y="2406650"/>
                  </a:lnTo>
                  <a:cubicBezTo>
                    <a:pt x="5158740" y="2350770"/>
                    <a:pt x="5204460" y="2305050"/>
                    <a:pt x="5260340" y="2305050"/>
                  </a:cubicBezTo>
                  <a:lnTo>
                    <a:pt x="5270500" y="2305050"/>
                  </a:lnTo>
                  <a:cubicBezTo>
                    <a:pt x="5326380" y="2305050"/>
                    <a:pt x="5372100" y="2350770"/>
                    <a:pt x="5372100" y="2406650"/>
                  </a:cubicBezTo>
                  <a:lnTo>
                    <a:pt x="5372100" y="4145280"/>
                  </a:lnTo>
                  <a:cubicBezTo>
                    <a:pt x="5372100" y="4201160"/>
                    <a:pt x="5326380" y="4246880"/>
                    <a:pt x="5270500" y="4246880"/>
                  </a:cubicBezTo>
                  <a:lnTo>
                    <a:pt x="5260340" y="4246880"/>
                  </a:lnTo>
                  <a:cubicBezTo>
                    <a:pt x="5204460" y="4246880"/>
                    <a:pt x="5158740" y="4201160"/>
                    <a:pt x="5158740" y="4145280"/>
                  </a:cubicBezTo>
                  <a:close/>
                  <a:moveTo>
                    <a:pt x="5271770" y="2282190"/>
                  </a:moveTo>
                  <a:lnTo>
                    <a:pt x="5261610" y="2282190"/>
                  </a:lnTo>
                  <a:cubicBezTo>
                    <a:pt x="5219700" y="2282190"/>
                    <a:pt x="5181600" y="2303780"/>
                    <a:pt x="5160010" y="2335530"/>
                  </a:cubicBezTo>
                  <a:lnTo>
                    <a:pt x="5160010" y="481330"/>
                  </a:lnTo>
                  <a:lnTo>
                    <a:pt x="5374640" y="481330"/>
                  </a:lnTo>
                  <a:lnTo>
                    <a:pt x="5374640" y="2334260"/>
                  </a:lnTo>
                  <a:cubicBezTo>
                    <a:pt x="5350510" y="2303780"/>
                    <a:pt x="5313680" y="2282190"/>
                    <a:pt x="5271770" y="2282190"/>
                  </a:cubicBezTo>
                  <a:close/>
                  <a:moveTo>
                    <a:pt x="302260" y="332740"/>
                  </a:moveTo>
                  <a:cubicBezTo>
                    <a:pt x="353060" y="332740"/>
                    <a:pt x="394970" y="290830"/>
                    <a:pt x="394970" y="240030"/>
                  </a:cubicBezTo>
                  <a:cubicBezTo>
                    <a:pt x="394970" y="189230"/>
                    <a:pt x="353060" y="147320"/>
                    <a:pt x="302260" y="147320"/>
                  </a:cubicBezTo>
                  <a:cubicBezTo>
                    <a:pt x="251460" y="147320"/>
                    <a:pt x="209550" y="190500"/>
                    <a:pt x="209550" y="241300"/>
                  </a:cubicBezTo>
                  <a:cubicBezTo>
                    <a:pt x="209550" y="292100"/>
                    <a:pt x="251460" y="332740"/>
                    <a:pt x="302260" y="332740"/>
                  </a:cubicBezTo>
                  <a:close/>
                  <a:moveTo>
                    <a:pt x="302260" y="171450"/>
                  </a:moveTo>
                  <a:cubicBezTo>
                    <a:pt x="340360" y="171450"/>
                    <a:pt x="372110" y="203200"/>
                    <a:pt x="372110" y="241300"/>
                  </a:cubicBezTo>
                  <a:cubicBezTo>
                    <a:pt x="372110" y="279400"/>
                    <a:pt x="340360" y="311150"/>
                    <a:pt x="302260" y="311150"/>
                  </a:cubicBezTo>
                  <a:cubicBezTo>
                    <a:pt x="264160" y="311150"/>
                    <a:pt x="232410" y="279400"/>
                    <a:pt x="232410" y="241300"/>
                  </a:cubicBezTo>
                  <a:cubicBezTo>
                    <a:pt x="232410" y="201930"/>
                    <a:pt x="264160" y="171450"/>
                    <a:pt x="302260" y="171450"/>
                  </a:cubicBezTo>
                  <a:close/>
                  <a:moveTo>
                    <a:pt x="546100" y="332740"/>
                  </a:moveTo>
                  <a:cubicBezTo>
                    <a:pt x="596900" y="332740"/>
                    <a:pt x="638810" y="290830"/>
                    <a:pt x="638810" y="240030"/>
                  </a:cubicBezTo>
                  <a:cubicBezTo>
                    <a:pt x="638810" y="189230"/>
                    <a:pt x="596900" y="148590"/>
                    <a:pt x="546100" y="148590"/>
                  </a:cubicBezTo>
                  <a:cubicBezTo>
                    <a:pt x="495300" y="148590"/>
                    <a:pt x="454660" y="190500"/>
                    <a:pt x="454660" y="241300"/>
                  </a:cubicBezTo>
                  <a:cubicBezTo>
                    <a:pt x="454660" y="292100"/>
                    <a:pt x="495300" y="332740"/>
                    <a:pt x="546100" y="332740"/>
                  </a:cubicBezTo>
                  <a:close/>
                  <a:moveTo>
                    <a:pt x="546100" y="171450"/>
                  </a:moveTo>
                  <a:cubicBezTo>
                    <a:pt x="584200" y="171450"/>
                    <a:pt x="615950" y="203200"/>
                    <a:pt x="615950" y="241300"/>
                  </a:cubicBezTo>
                  <a:cubicBezTo>
                    <a:pt x="615950" y="279400"/>
                    <a:pt x="584200" y="311150"/>
                    <a:pt x="546100" y="311150"/>
                  </a:cubicBezTo>
                  <a:cubicBezTo>
                    <a:pt x="508000" y="311150"/>
                    <a:pt x="476250" y="279400"/>
                    <a:pt x="476250" y="241300"/>
                  </a:cubicBezTo>
                  <a:cubicBezTo>
                    <a:pt x="476250" y="201930"/>
                    <a:pt x="508000" y="171450"/>
                    <a:pt x="546100" y="171450"/>
                  </a:cubicBezTo>
                  <a:close/>
                  <a:moveTo>
                    <a:pt x="791210" y="332740"/>
                  </a:moveTo>
                  <a:cubicBezTo>
                    <a:pt x="842010" y="332740"/>
                    <a:pt x="883920" y="290830"/>
                    <a:pt x="883920" y="240030"/>
                  </a:cubicBezTo>
                  <a:cubicBezTo>
                    <a:pt x="883920" y="189230"/>
                    <a:pt x="842010" y="147320"/>
                    <a:pt x="791210" y="147320"/>
                  </a:cubicBezTo>
                  <a:cubicBezTo>
                    <a:pt x="740410" y="147320"/>
                    <a:pt x="698500" y="190500"/>
                    <a:pt x="698500" y="241300"/>
                  </a:cubicBezTo>
                  <a:cubicBezTo>
                    <a:pt x="698500" y="292100"/>
                    <a:pt x="740410" y="332740"/>
                    <a:pt x="791210" y="332740"/>
                  </a:cubicBezTo>
                  <a:close/>
                  <a:moveTo>
                    <a:pt x="791210" y="171450"/>
                  </a:moveTo>
                  <a:cubicBezTo>
                    <a:pt x="829310" y="171450"/>
                    <a:pt x="861060" y="203200"/>
                    <a:pt x="861060" y="241300"/>
                  </a:cubicBezTo>
                  <a:cubicBezTo>
                    <a:pt x="861060" y="279400"/>
                    <a:pt x="829310" y="311150"/>
                    <a:pt x="791210" y="311150"/>
                  </a:cubicBezTo>
                  <a:cubicBezTo>
                    <a:pt x="753110" y="311150"/>
                    <a:pt x="721360" y="279400"/>
                    <a:pt x="721360" y="241300"/>
                  </a:cubicBezTo>
                  <a:cubicBezTo>
                    <a:pt x="721360" y="201930"/>
                    <a:pt x="751840" y="171450"/>
                    <a:pt x="791210" y="17145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762000" y="723900"/>
            <a:ext cx="8610600" cy="8076760"/>
            <a:chOff x="-1454197" y="-3248641"/>
            <a:chExt cx="11480800" cy="10769014"/>
          </a:xfrm>
        </p:grpSpPr>
        <p:sp>
          <p:nvSpPr>
            <p:cNvPr id="9" name="TextBox 9"/>
            <p:cNvSpPr txBox="1"/>
            <p:nvPr/>
          </p:nvSpPr>
          <p:spPr>
            <a:xfrm>
              <a:off x="-1454197" y="-3248641"/>
              <a:ext cx="11480800" cy="14061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ko-KR" altLang="en-US" sz="60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지금 발표하고 있는 쿠키는</a:t>
              </a:r>
              <a:r>
                <a:rPr lang="en-US" altLang="ko-KR" sz="60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....</a:t>
              </a:r>
              <a:endParaRPr lang="en-US" sz="60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9803" y="1120159"/>
              <a:ext cx="9214119" cy="64002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ko-KR" altLang="en-US" sz="80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봉민지</a:t>
              </a:r>
              <a:endParaRPr lang="en-US" altLang="ko-KR" sz="80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4680"/>
                </a:lnSpc>
              </a:pPr>
              <a:endParaRPr lang="en-US" sz="3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4680"/>
                </a:lnSpc>
              </a:pPr>
              <a:endParaRPr lang="en-US" sz="3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4680"/>
                </a:lnSpc>
              </a:pPr>
              <a:endParaRPr lang="en-US" sz="3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4680"/>
                </a:lnSpc>
              </a:pPr>
              <a:r>
                <a:rPr lang="ko-KR" alt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🍀 </a:t>
              </a:r>
              <a:r>
                <a:rPr lang="ko-KR" altLang="en-US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쿠키 소개 페이지</a:t>
              </a:r>
              <a:endParaRPr lang="en-US" altLang="ko-KR" sz="36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4680"/>
                </a:lnSpc>
              </a:pPr>
              <a:r>
                <a:rPr lang="ko-KR" altLang="en-US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🍀</a:t>
              </a:r>
              <a:r>
                <a:rPr lang="en-US" altLang="ko-KR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ko-KR" altLang="en-US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홈페이지 데이터</a:t>
              </a:r>
              <a:r>
                <a:rPr lang="en-US" altLang="ko-KR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, </a:t>
              </a:r>
              <a:r>
                <a:rPr lang="ko-KR" altLang="en-US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작동방식 설계</a:t>
              </a:r>
              <a:endParaRPr lang="en-US" altLang="ko-KR" sz="36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4680"/>
                </a:lnSpc>
              </a:pPr>
              <a:r>
                <a:rPr lang="ko-KR" altLang="en-US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🍀</a:t>
              </a:r>
              <a:r>
                <a:rPr lang="en-US" altLang="ko-KR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ko-KR" altLang="en-US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홈페이지 네비게이션</a:t>
              </a:r>
              <a:r>
                <a:rPr lang="en-US" altLang="ko-KR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, </a:t>
              </a:r>
              <a:r>
                <a:rPr lang="ko-KR" altLang="en-US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디자인</a:t>
              </a:r>
              <a:endParaRPr lang="en-US" altLang="ko-KR" sz="36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4680"/>
                </a:lnSpc>
              </a:pPr>
              <a:r>
                <a:rPr lang="ko-KR" altLang="en-US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🍀</a:t>
              </a:r>
              <a:r>
                <a:rPr lang="en-US" altLang="ko-KR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index</a:t>
              </a:r>
              <a:r>
                <a:rPr lang="ko-KR" altLang="en-US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페이지 제작 </a:t>
              </a:r>
              <a:endParaRPr lang="en-US" sz="36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3838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C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747163" y="8932547"/>
            <a:ext cx="4793675" cy="413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u="sng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2" action="ppaction://hlinksldjump"/>
              </a:rPr>
              <a:t>안건</a:t>
            </a:r>
            <a:r>
              <a:rPr lang="en-US" sz="2400" u="sng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2" action="ppaction://hlinksldjump"/>
              </a:rPr>
              <a:t> </a:t>
            </a:r>
            <a:r>
              <a:rPr lang="en-US" sz="2400" u="sng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2" action="ppaction://hlinksldjump"/>
              </a:rPr>
              <a:t>페이지로</a:t>
            </a:r>
            <a:r>
              <a:rPr lang="en-US" sz="2400" u="sng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2" action="ppaction://hlinksldjump"/>
              </a:rPr>
              <a:t> </a:t>
            </a:r>
            <a:r>
              <a:rPr lang="en-US" sz="2400" u="sng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2" action="ppaction://hlinksldjump"/>
              </a:rPr>
              <a:t>돌아가기</a:t>
            </a:r>
            <a:endParaRPr lang="en-US" sz="2400" u="sng" dirty="0">
              <a:solidFill>
                <a:srgbClr val="152544"/>
              </a:solidFill>
              <a:latin typeface="CookieRunOTF Regular" panose="020B0600000101010101" pitchFamily="34" charset="-127"/>
              <a:ea typeface="CookieRunOTF Bold" panose="020B0600000101010101" pitchFamily="34" charset="-127"/>
              <a:hlinkClick r:id="rId2" action="ppaction://hlinksldjump"/>
            </a:endParaRP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28700" y="2841536"/>
            <a:ext cx="16230600" cy="5442127"/>
            <a:chOff x="0" y="0"/>
            <a:chExt cx="18938240" cy="6350000"/>
          </a:xfrm>
        </p:grpSpPr>
        <p:sp>
          <p:nvSpPr>
            <p:cNvPr id="4" name="Freeform 4"/>
            <p:cNvSpPr/>
            <p:nvPr/>
          </p:nvSpPr>
          <p:spPr>
            <a:xfrm>
              <a:off x="27940" y="27940"/>
              <a:ext cx="18882360" cy="918210"/>
            </a:xfrm>
            <a:custGeom>
              <a:avLst/>
              <a:gdLst/>
              <a:ahLst/>
              <a:cxnLst/>
              <a:rect l="l" t="t" r="r" b="b"/>
              <a:pathLst>
                <a:path w="18882360" h="918210">
                  <a:moveTo>
                    <a:pt x="18882360" y="918210"/>
                  </a:moveTo>
                  <a:lnTo>
                    <a:pt x="12447270" y="918210"/>
                  </a:lnTo>
                  <a:moveTo>
                    <a:pt x="12447270" y="918210"/>
                  </a:moveTo>
                  <a:lnTo>
                    <a:pt x="0" y="918210"/>
                  </a:lnTo>
                  <a:lnTo>
                    <a:pt x="0" y="445770"/>
                  </a:lnTo>
                  <a:cubicBezTo>
                    <a:pt x="0" y="200660"/>
                    <a:pt x="199390" y="0"/>
                    <a:pt x="445770" y="0"/>
                  </a:cubicBezTo>
                  <a:lnTo>
                    <a:pt x="18437860" y="0"/>
                  </a:lnTo>
                  <a:cubicBezTo>
                    <a:pt x="18682971" y="0"/>
                    <a:pt x="18882360" y="199390"/>
                    <a:pt x="18882360" y="445770"/>
                  </a:cubicBezTo>
                  <a:lnTo>
                    <a:pt x="18882360" y="918210"/>
                  </a:lnTo>
                </a:path>
              </a:pathLst>
            </a:custGeom>
            <a:solidFill>
              <a:srgbClr val="4B6FED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27940" y="944880"/>
              <a:ext cx="18882360" cy="5377180"/>
            </a:xfrm>
            <a:custGeom>
              <a:avLst/>
              <a:gdLst/>
              <a:ahLst/>
              <a:cxnLst/>
              <a:rect l="l" t="t" r="r" b="b"/>
              <a:pathLst>
                <a:path w="18882360" h="5377180">
                  <a:moveTo>
                    <a:pt x="9331960" y="0"/>
                  </a:moveTo>
                  <a:lnTo>
                    <a:pt x="18882360" y="0"/>
                  </a:lnTo>
                  <a:lnTo>
                    <a:pt x="18882360" y="4931410"/>
                  </a:lnTo>
                  <a:cubicBezTo>
                    <a:pt x="18882360" y="5176520"/>
                    <a:pt x="18682971" y="5377180"/>
                    <a:pt x="18436590" y="5377180"/>
                  </a:cubicBezTo>
                  <a:lnTo>
                    <a:pt x="445770" y="5377180"/>
                  </a:lnTo>
                  <a:cubicBezTo>
                    <a:pt x="200660" y="5377180"/>
                    <a:pt x="0" y="5177790"/>
                    <a:pt x="0" y="4931410"/>
                  </a:cubicBezTo>
                  <a:lnTo>
                    <a:pt x="0" y="0"/>
                  </a:lnTo>
                  <a:lnTo>
                    <a:pt x="9014460" y="0"/>
                  </a:lnTo>
                  <a:moveTo>
                    <a:pt x="9014460" y="0"/>
                  </a:moveTo>
                  <a:lnTo>
                    <a:pt x="9331960" y="0"/>
                  </a:lnTo>
                </a:path>
              </a:pathLst>
            </a:custGeom>
            <a:blipFill>
              <a:blip r:embed="rId3"/>
              <a:stretch>
                <a:fillRect t="-400214" b="-26521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499110" y="299720"/>
              <a:ext cx="1515110" cy="368300"/>
            </a:xfrm>
            <a:custGeom>
              <a:avLst/>
              <a:gdLst/>
              <a:ahLst/>
              <a:cxnLst/>
              <a:rect l="l" t="t" r="r" b="b"/>
              <a:pathLst>
                <a:path w="1515110" h="368300">
                  <a:moveTo>
                    <a:pt x="184150" y="0"/>
                  </a:moveTo>
                  <a:cubicBezTo>
                    <a:pt x="82550" y="0"/>
                    <a:pt x="0" y="82550"/>
                    <a:pt x="0" y="184150"/>
                  </a:cubicBezTo>
                  <a:cubicBezTo>
                    <a:pt x="0" y="285750"/>
                    <a:pt x="82550" y="368300"/>
                    <a:pt x="184150" y="368300"/>
                  </a:cubicBezTo>
                  <a:cubicBezTo>
                    <a:pt x="285750" y="368300"/>
                    <a:pt x="368300" y="285750"/>
                    <a:pt x="368300" y="184150"/>
                  </a:cubicBezTo>
                  <a:cubicBezTo>
                    <a:pt x="368300" y="82550"/>
                    <a:pt x="285750" y="0"/>
                    <a:pt x="184150" y="0"/>
                  </a:cubicBezTo>
                  <a:close/>
                  <a:moveTo>
                    <a:pt x="756920" y="0"/>
                  </a:moveTo>
                  <a:cubicBezTo>
                    <a:pt x="655320" y="0"/>
                    <a:pt x="572770" y="82550"/>
                    <a:pt x="572770" y="184150"/>
                  </a:cubicBezTo>
                  <a:cubicBezTo>
                    <a:pt x="572770" y="285750"/>
                    <a:pt x="655320" y="368300"/>
                    <a:pt x="756920" y="368300"/>
                  </a:cubicBezTo>
                  <a:cubicBezTo>
                    <a:pt x="858520" y="368300"/>
                    <a:pt x="941070" y="285750"/>
                    <a:pt x="941070" y="184150"/>
                  </a:cubicBezTo>
                  <a:cubicBezTo>
                    <a:pt x="941070" y="82550"/>
                    <a:pt x="858520" y="0"/>
                    <a:pt x="756920" y="0"/>
                  </a:cubicBezTo>
                  <a:close/>
                  <a:moveTo>
                    <a:pt x="1330960" y="0"/>
                  </a:moveTo>
                  <a:cubicBezTo>
                    <a:pt x="1229360" y="0"/>
                    <a:pt x="1146810" y="82550"/>
                    <a:pt x="1146810" y="184150"/>
                  </a:cubicBezTo>
                  <a:cubicBezTo>
                    <a:pt x="1146810" y="285750"/>
                    <a:pt x="1229360" y="368300"/>
                    <a:pt x="1330960" y="368300"/>
                  </a:cubicBezTo>
                  <a:cubicBezTo>
                    <a:pt x="1432560" y="368300"/>
                    <a:pt x="1515110" y="285750"/>
                    <a:pt x="1515110" y="184150"/>
                  </a:cubicBezTo>
                  <a:cubicBezTo>
                    <a:pt x="1515110" y="82550"/>
                    <a:pt x="1432560" y="0"/>
                    <a:pt x="133096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8939511" cy="6350000"/>
            </a:xfrm>
            <a:custGeom>
              <a:avLst/>
              <a:gdLst/>
              <a:ahLst/>
              <a:cxnLst/>
              <a:rect l="l" t="t" r="r" b="b"/>
              <a:pathLst>
                <a:path w="18939511" h="6350000">
                  <a:moveTo>
                    <a:pt x="18464530" y="0"/>
                  </a:moveTo>
                  <a:lnTo>
                    <a:pt x="473710" y="0"/>
                  </a:lnTo>
                  <a:cubicBezTo>
                    <a:pt x="212090" y="0"/>
                    <a:pt x="0" y="212090"/>
                    <a:pt x="0" y="473710"/>
                  </a:cubicBezTo>
                  <a:lnTo>
                    <a:pt x="0" y="946150"/>
                  </a:lnTo>
                  <a:lnTo>
                    <a:pt x="0" y="5877560"/>
                  </a:lnTo>
                  <a:cubicBezTo>
                    <a:pt x="0" y="6137910"/>
                    <a:pt x="212090" y="6350000"/>
                    <a:pt x="473710" y="6350000"/>
                  </a:cubicBezTo>
                  <a:lnTo>
                    <a:pt x="18465800" y="6350000"/>
                  </a:lnTo>
                  <a:cubicBezTo>
                    <a:pt x="18727420" y="6350000"/>
                    <a:pt x="18939511" y="6137910"/>
                    <a:pt x="18939511" y="5876290"/>
                  </a:cubicBezTo>
                  <a:lnTo>
                    <a:pt x="18939511" y="944880"/>
                  </a:lnTo>
                  <a:lnTo>
                    <a:pt x="18939511" y="473710"/>
                  </a:lnTo>
                  <a:cubicBezTo>
                    <a:pt x="18938239" y="212090"/>
                    <a:pt x="18726150" y="0"/>
                    <a:pt x="18464530" y="0"/>
                  </a:cubicBezTo>
                  <a:close/>
                  <a:moveTo>
                    <a:pt x="55880" y="473710"/>
                  </a:moveTo>
                  <a:cubicBezTo>
                    <a:pt x="55880" y="243840"/>
                    <a:pt x="242570" y="55880"/>
                    <a:pt x="473710" y="55880"/>
                  </a:cubicBezTo>
                  <a:lnTo>
                    <a:pt x="18465800" y="55880"/>
                  </a:lnTo>
                  <a:cubicBezTo>
                    <a:pt x="18695670" y="55880"/>
                    <a:pt x="18883630" y="242570"/>
                    <a:pt x="18883630" y="473710"/>
                  </a:cubicBezTo>
                  <a:lnTo>
                    <a:pt x="18883630" y="918210"/>
                  </a:lnTo>
                  <a:lnTo>
                    <a:pt x="55880" y="918210"/>
                  </a:lnTo>
                  <a:lnTo>
                    <a:pt x="55880" y="473710"/>
                  </a:lnTo>
                  <a:close/>
                  <a:moveTo>
                    <a:pt x="18464530" y="6294120"/>
                  </a:moveTo>
                  <a:lnTo>
                    <a:pt x="473710" y="6294120"/>
                  </a:lnTo>
                  <a:cubicBezTo>
                    <a:pt x="243840" y="6294120"/>
                    <a:pt x="55880" y="6107430"/>
                    <a:pt x="55880" y="5876290"/>
                  </a:cubicBezTo>
                  <a:lnTo>
                    <a:pt x="55880" y="972820"/>
                  </a:lnTo>
                  <a:lnTo>
                    <a:pt x="18882361" y="972820"/>
                  </a:lnTo>
                  <a:lnTo>
                    <a:pt x="18882361" y="5876290"/>
                  </a:lnTo>
                  <a:cubicBezTo>
                    <a:pt x="18882361" y="6107430"/>
                    <a:pt x="18695670" y="6294120"/>
                    <a:pt x="18464530" y="6294120"/>
                  </a:cubicBezTo>
                  <a:close/>
                  <a:moveTo>
                    <a:pt x="683260" y="273050"/>
                  </a:moveTo>
                  <a:cubicBezTo>
                    <a:pt x="566420" y="273050"/>
                    <a:pt x="471170" y="368300"/>
                    <a:pt x="471170" y="485140"/>
                  </a:cubicBezTo>
                  <a:cubicBezTo>
                    <a:pt x="471170" y="601980"/>
                    <a:pt x="566420" y="697230"/>
                    <a:pt x="683260" y="697230"/>
                  </a:cubicBezTo>
                  <a:cubicBezTo>
                    <a:pt x="800100" y="697230"/>
                    <a:pt x="895350" y="601980"/>
                    <a:pt x="895350" y="485140"/>
                  </a:cubicBezTo>
                  <a:cubicBezTo>
                    <a:pt x="895350" y="368300"/>
                    <a:pt x="800100" y="273050"/>
                    <a:pt x="683260" y="273050"/>
                  </a:cubicBezTo>
                  <a:close/>
                  <a:moveTo>
                    <a:pt x="683260" y="641350"/>
                  </a:moveTo>
                  <a:cubicBezTo>
                    <a:pt x="596900" y="641350"/>
                    <a:pt x="527050" y="571500"/>
                    <a:pt x="527050" y="485140"/>
                  </a:cubicBezTo>
                  <a:cubicBezTo>
                    <a:pt x="527050" y="398780"/>
                    <a:pt x="596900" y="328930"/>
                    <a:pt x="683260" y="328930"/>
                  </a:cubicBezTo>
                  <a:cubicBezTo>
                    <a:pt x="769620" y="328930"/>
                    <a:pt x="839470" y="398780"/>
                    <a:pt x="839470" y="485140"/>
                  </a:cubicBezTo>
                  <a:cubicBezTo>
                    <a:pt x="839470" y="571500"/>
                    <a:pt x="769620" y="641350"/>
                    <a:pt x="683260" y="641350"/>
                  </a:cubicBezTo>
                  <a:close/>
                  <a:moveTo>
                    <a:pt x="1256030" y="273050"/>
                  </a:moveTo>
                  <a:cubicBezTo>
                    <a:pt x="1139190" y="273050"/>
                    <a:pt x="1043940" y="368300"/>
                    <a:pt x="1043940" y="485140"/>
                  </a:cubicBezTo>
                  <a:cubicBezTo>
                    <a:pt x="1043940" y="601980"/>
                    <a:pt x="1139190" y="697230"/>
                    <a:pt x="1256030" y="697230"/>
                  </a:cubicBezTo>
                  <a:cubicBezTo>
                    <a:pt x="1372870" y="697230"/>
                    <a:pt x="1468120" y="601980"/>
                    <a:pt x="1468120" y="485140"/>
                  </a:cubicBezTo>
                  <a:cubicBezTo>
                    <a:pt x="1468120" y="368300"/>
                    <a:pt x="1372870" y="273050"/>
                    <a:pt x="1256030" y="273050"/>
                  </a:cubicBezTo>
                  <a:close/>
                  <a:moveTo>
                    <a:pt x="1256030" y="641350"/>
                  </a:moveTo>
                  <a:cubicBezTo>
                    <a:pt x="1169670" y="641350"/>
                    <a:pt x="1099820" y="571500"/>
                    <a:pt x="1099820" y="485140"/>
                  </a:cubicBezTo>
                  <a:cubicBezTo>
                    <a:pt x="1099820" y="398780"/>
                    <a:pt x="1169670" y="328930"/>
                    <a:pt x="1256030" y="328930"/>
                  </a:cubicBezTo>
                  <a:cubicBezTo>
                    <a:pt x="1342390" y="328930"/>
                    <a:pt x="1412240" y="398780"/>
                    <a:pt x="1412240" y="485140"/>
                  </a:cubicBezTo>
                  <a:cubicBezTo>
                    <a:pt x="1412240" y="571500"/>
                    <a:pt x="1342390" y="641350"/>
                    <a:pt x="1256030" y="641350"/>
                  </a:cubicBezTo>
                  <a:close/>
                  <a:moveTo>
                    <a:pt x="1830070" y="273050"/>
                  </a:moveTo>
                  <a:cubicBezTo>
                    <a:pt x="1713230" y="273050"/>
                    <a:pt x="1617980" y="368300"/>
                    <a:pt x="1617980" y="485140"/>
                  </a:cubicBezTo>
                  <a:cubicBezTo>
                    <a:pt x="1617980" y="601980"/>
                    <a:pt x="1713230" y="697230"/>
                    <a:pt x="1830070" y="697230"/>
                  </a:cubicBezTo>
                  <a:cubicBezTo>
                    <a:pt x="1946910" y="697230"/>
                    <a:pt x="2042160" y="601980"/>
                    <a:pt x="2042160" y="485140"/>
                  </a:cubicBezTo>
                  <a:cubicBezTo>
                    <a:pt x="2042160" y="368300"/>
                    <a:pt x="1946910" y="273050"/>
                    <a:pt x="1830070" y="273050"/>
                  </a:cubicBezTo>
                  <a:close/>
                  <a:moveTo>
                    <a:pt x="1830070" y="641350"/>
                  </a:moveTo>
                  <a:cubicBezTo>
                    <a:pt x="1743710" y="641350"/>
                    <a:pt x="1673860" y="571500"/>
                    <a:pt x="1673860" y="485140"/>
                  </a:cubicBezTo>
                  <a:cubicBezTo>
                    <a:pt x="1673860" y="398780"/>
                    <a:pt x="1743710" y="328930"/>
                    <a:pt x="1830070" y="328930"/>
                  </a:cubicBezTo>
                  <a:cubicBezTo>
                    <a:pt x="1916430" y="328930"/>
                    <a:pt x="1986280" y="398780"/>
                    <a:pt x="1986280" y="485140"/>
                  </a:cubicBezTo>
                  <a:cubicBezTo>
                    <a:pt x="1986280" y="571500"/>
                    <a:pt x="1915160" y="641350"/>
                    <a:pt x="1830070" y="641350"/>
                  </a:cubicBezTo>
                  <a:close/>
                  <a:moveTo>
                    <a:pt x="18502630" y="488950"/>
                  </a:moveTo>
                  <a:cubicBezTo>
                    <a:pt x="18502630" y="504190"/>
                    <a:pt x="18489930" y="516890"/>
                    <a:pt x="18474691" y="516890"/>
                  </a:cubicBezTo>
                  <a:lnTo>
                    <a:pt x="18474691" y="516890"/>
                  </a:lnTo>
                  <a:lnTo>
                    <a:pt x="18318480" y="515620"/>
                  </a:lnTo>
                  <a:lnTo>
                    <a:pt x="18318480" y="670560"/>
                  </a:lnTo>
                  <a:cubicBezTo>
                    <a:pt x="18318480" y="685800"/>
                    <a:pt x="18305780" y="698500"/>
                    <a:pt x="18290541" y="698500"/>
                  </a:cubicBezTo>
                  <a:cubicBezTo>
                    <a:pt x="18275302" y="698500"/>
                    <a:pt x="18262602" y="685800"/>
                    <a:pt x="18262602" y="670560"/>
                  </a:cubicBezTo>
                  <a:lnTo>
                    <a:pt x="18262602" y="515620"/>
                  </a:lnTo>
                  <a:lnTo>
                    <a:pt x="18106391" y="514350"/>
                  </a:lnTo>
                  <a:cubicBezTo>
                    <a:pt x="18091152" y="514350"/>
                    <a:pt x="18078452" y="501650"/>
                    <a:pt x="18078452" y="486410"/>
                  </a:cubicBezTo>
                  <a:cubicBezTo>
                    <a:pt x="18078452" y="471170"/>
                    <a:pt x="18091152" y="458470"/>
                    <a:pt x="18106391" y="458470"/>
                  </a:cubicBezTo>
                  <a:lnTo>
                    <a:pt x="18106391" y="458470"/>
                  </a:lnTo>
                  <a:lnTo>
                    <a:pt x="18262602" y="459740"/>
                  </a:lnTo>
                  <a:lnTo>
                    <a:pt x="18262602" y="302260"/>
                  </a:lnTo>
                  <a:cubicBezTo>
                    <a:pt x="18262602" y="287020"/>
                    <a:pt x="18275302" y="274320"/>
                    <a:pt x="18290541" y="274320"/>
                  </a:cubicBezTo>
                  <a:cubicBezTo>
                    <a:pt x="18305780" y="274320"/>
                    <a:pt x="18318480" y="287020"/>
                    <a:pt x="18318480" y="302260"/>
                  </a:cubicBezTo>
                  <a:lnTo>
                    <a:pt x="18318480" y="459740"/>
                  </a:lnTo>
                  <a:lnTo>
                    <a:pt x="18474691" y="461010"/>
                  </a:lnTo>
                  <a:cubicBezTo>
                    <a:pt x="18491200" y="461010"/>
                    <a:pt x="18502630" y="473710"/>
                    <a:pt x="18502630" y="48895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2531507" y="1128239"/>
            <a:ext cx="13224987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ko-KR" altLang="en-US" sz="56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쿠키런</a:t>
            </a:r>
            <a:r>
              <a:rPr lang="ko-KR" altLang="en-US" sz="5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 홈페이지 계획</a:t>
            </a:r>
            <a:r>
              <a:rPr lang="en-US" altLang="ko-KR" sz="5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, </a:t>
            </a:r>
            <a:r>
              <a:rPr lang="ko-KR" altLang="en-US" sz="5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목적성</a:t>
            </a:r>
            <a:endParaRPr lang="en-US" sz="5600" dirty="0">
              <a:solidFill>
                <a:srgbClr val="152544"/>
              </a:solidFill>
              <a:latin typeface="CookieRunOTF Regular" panose="020B0600000101010101" pitchFamily="34" charset="-127"/>
              <a:ea typeface="CookieRunOTF Bold" panose="020B0600000101010101" pitchFamily="34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78149" y="5102385"/>
            <a:ext cx="13773943" cy="2363431"/>
            <a:chOff x="0" y="0"/>
            <a:chExt cx="10326821" cy="315123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0310708" cy="2397461"/>
              <a:chOff x="0" y="0"/>
              <a:chExt cx="3937933" cy="91565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937933" cy="915654"/>
              </a:xfrm>
              <a:custGeom>
                <a:avLst/>
                <a:gdLst/>
                <a:ahLst/>
                <a:cxnLst/>
                <a:rect l="l" t="t" r="r" b="b"/>
                <a:pathLst>
                  <a:path w="3937933" h="915654">
                    <a:moveTo>
                      <a:pt x="3813473" y="915654"/>
                    </a:moveTo>
                    <a:lnTo>
                      <a:pt x="124460" y="915654"/>
                    </a:lnTo>
                    <a:cubicBezTo>
                      <a:pt x="55880" y="915654"/>
                      <a:pt x="0" y="859774"/>
                      <a:pt x="0" y="79119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813473" y="0"/>
                    </a:lnTo>
                    <a:cubicBezTo>
                      <a:pt x="3882053" y="0"/>
                      <a:pt x="3937933" y="55880"/>
                      <a:pt x="3937933" y="124460"/>
                    </a:cubicBezTo>
                    <a:lnTo>
                      <a:pt x="3937933" y="791194"/>
                    </a:lnTo>
                    <a:cubicBezTo>
                      <a:pt x="3937933" y="859774"/>
                      <a:pt x="3882053" y="915654"/>
                      <a:pt x="3813473" y="915654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1306761" y="1396467"/>
              <a:ext cx="9020060" cy="17547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ko-KR" alt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기존에 있는 홈페이지를 모방하고 따라하기보단</a:t>
              </a:r>
              <a:r>
                <a:rPr lang="en-US" altLang="ko-KR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, </a:t>
              </a:r>
              <a:r>
                <a:rPr lang="ko-KR" alt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직접 설계하고 기획하면서 시행착오를 경험</a:t>
              </a:r>
              <a:endPara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55667" y="480352"/>
              <a:ext cx="9020060" cy="759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ko-KR" alt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코인정이 직접 설계하고 만든 웹사이트</a:t>
              </a:r>
              <a:endPara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476195" y="2535883"/>
            <a:ext cx="13777607" cy="2279474"/>
            <a:chOff x="0" y="0"/>
            <a:chExt cx="10328101" cy="3039296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0310708" cy="2397461"/>
              <a:chOff x="0" y="0"/>
              <a:chExt cx="3937933" cy="915654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937933" cy="915654"/>
              </a:xfrm>
              <a:custGeom>
                <a:avLst/>
                <a:gdLst/>
                <a:ahLst/>
                <a:cxnLst/>
                <a:rect l="l" t="t" r="r" b="b"/>
                <a:pathLst>
                  <a:path w="3937933" h="915654">
                    <a:moveTo>
                      <a:pt x="3813473" y="915654"/>
                    </a:moveTo>
                    <a:lnTo>
                      <a:pt x="124460" y="915654"/>
                    </a:lnTo>
                    <a:cubicBezTo>
                      <a:pt x="55880" y="915654"/>
                      <a:pt x="0" y="859774"/>
                      <a:pt x="0" y="79119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813473" y="0"/>
                    </a:lnTo>
                    <a:cubicBezTo>
                      <a:pt x="3882053" y="0"/>
                      <a:pt x="3937933" y="55880"/>
                      <a:pt x="3937933" y="124460"/>
                    </a:cubicBezTo>
                    <a:lnTo>
                      <a:pt x="3937933" y="791194"/>
                    </a:lnTo>
                    <a:cubicBezTo>
                      <a:pt x="3937933" y="859774"/>
                      <a:pt x="3882053" y="915654"/>
                      <a:pt x="3813473" y="915654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1308041" y="1284524"/>
              <a:ext cx="9020060" cy="17547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ko-KR" alt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쿠키런</a:t>
              </a:r>
              <a:r>
                <a:rPr lang="ko-KR" alt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게임의 웹페이지가 없고</a:t>
              </a:r>
              <a:r>
                <a:rPr lang="en-US" altLang="ko-KR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, </a:t>
              </a:r>
              <a:r>
                <a:rPr lang="ko-KR" alt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좋은 캐릭터성을 가진 상품을 더욱 다듬어서 상품의 가치를 상승</a:t>
              </a:r>
              <a:endPara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56982" y="380358"/>
              <a:ext cx="9020060" cy="759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ko-KR" alt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쿠키런의</a:t>
              </a:r>
              <a:r>
                <a:rPr lang="ko-KR" alt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좋은 캐릭터성</a:t>
              </a:r>
              <a:endPara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478149" y="7700494"/>
            <a:ext cx="13773943" cy="2279777"/>
            <a:chOff x="0" y="0"/>
            <a:chExt cx="10326821" cy="3039702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0310708" cy="2397461"/>
              <a:chOff x="0" y="0"/>
              <a:chExt cx="3937933" cy="915654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937933" cy="915654"/>
              </a:xfrm>
              <a:custGeom>
                <a:avLst/>
                <a:gdLst/>
                <a:ahLst/>
                <a:cxnLst/>
                <a:rect l="l" t="t" r="r" b="b"/>
                <a:pathLst>
                  <a:path w="3937933" h="915654">
                    <a:moveTo>
                      <a:pt x="3813473" y="915654"/>
                    </a:moveTo>
                    <a:lnTo>
                      <a:pt x="124460" y="915654"/>
                    </a:lnTo>
                    <a:cubicBezTo>
                      <a:pt x="55880" y="915654"/>
                      <a:pt x="0" y="859774"/>
                      <a:pt x="0" y="79119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813473" y="0"/>
                    </a:lnTo>
                    <a:cubicBezTo>
                      <a:pt x="3882053" y="0"/>
                      <a:pt x="3937933" y="55880"/>
                      <a:pt x="3937933" y="124460"/>
                    </a:cubicBezTo>
                    <a:lnTo>
                      <a:pt x="3937933" y="791194"/>
                    </a:lnTo>
                    <a:cubicBezTo>
                      <a:pt x="3937933" y="859774"/>
                      <a:pt x="3882053" y="915654"/>
                      <a:pt x="3813473" y="915654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1306761" y="1284928"/>
              <a:ext cx="9020060" cy="17547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ko-KR" alt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유저의 편의성을 위해 로딩시간 최소화</a:t>
              </a:r>
              <a:r>
                <a:rPr lang="en-US" altLang="ko-KR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, </a:t>
              </a:r>
              <a:r>
                <a:rPr lang="ko-KR" alt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유저의 행동에 반응하여 이용자의 흥미유도</a:t>
              </a:r>
              <a:endPara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55667" y="403011"/>
              <a:ext cx="9020060" cy="7596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ko-KR" alt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한페이지에서 유저에게 반응하는 페이지</a:t>
              </a:r>
              <a:endPara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endParaR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762000" y="692012"/>
            <a:ext cx="6546436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ko-KR" altLang="en-US" sz="72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홈페이지 목적성</a:t>
            </a:r>
            <a:endParaRPr lang="en-US" sz="7200" dirty="0">
              <a:solidFill>
                <a:srgbClr val="FFFFFF"/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1217854" y="3081187"/>
            <a:ext cx="764083" cy="764083"/>
            <a:chOff x="0" y="0"/>
            <a:chExt cx="1018777" cy="1018777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1018777" cy="1018777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206597" y="176499"/>
              <a:ext cx="605582" cy="616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63"/>
                </a:lnSpc>
                <a:spcBef>
                  <a:spcPct val="0"/>
                </a:spcBef>
              </a:pPr>
              <a:r>
                <a:rPr lang="en-US" sz="2818" dirty="0">
                  <a:solidFill>
                    <a:srgbClr val="FFFFFF"/>
                  </a:solidFill>
                  <a:latin typeface="CookieRunOTF Bold" panose="020B0600000101010101" pitchFamily="34" charset="-127"/>
                </a:rPr>
                <a:t>1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19808" y="5554671"/>
            <a:ext cx="764083" cy="764083"/>
            <a:chOff x="0" y="0"/>
            <a:chExt cx="1018777" cy="1018777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1018777" cy="1018777"/>
              <a:chOff x="0" y="0"/>
              <a:chExt cx="6350000" cy="6350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206597" y="176499"/>
              <a:ext cx="605582" cy="616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63"/>
                </a:lnSpc>
                <a:spcBef>
                  <a:spcPct val="0"/>
                </a:spcBef>
              </a:pPr>
              <a:r>
                <a:rPr lang="en-US" sz="2818" u="none" dirty="0">
                  <a:solidFill>
                    <a:srgbClr val="FFFFFF"/>
                  </a:solidFill>
                  <a:latin typeface="CookieRunOTF Bold" panose="020B0600000101010101" pitchFamily="34" charset="-127"/>
                </a:rPr>
                <a:t>2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219808" y="8117980"/>
            <a:ext cx="764083" cy="764083"/>
            <a:chOff x="0" y="0"/>
            <a:chExt cx="1018777" cy="1018777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1018777" cy="1018777"/>
              <a:chOff x="0" y="0"/>
              <a:chExt cx="6350000" cy="63500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id="34" name="TextBox 34"/>
            <p:cNvSpPr txBox="1"/>
            <p:nvPr/>
          </p:nvSpPr>
          <p:spPr>
            <a:xfrm>
              <a:off x="206597" y="176499"/>
              <a:ext cx="605582" cy="616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63"/>
                </a:lnSpc>
                <a:spcBef>
                  <a:spcPct val="0"/>
                </a:spcBef>
              </a:pPr>
              <a:r>
                <a:rPr lang="en-US" sz="2818" u="none" dirty="0">
                  <a:solidFill>
                    <a:srgbClr val="FFFFFF"/>
                  </a:solidFill>
                  <a:latin typeface="CookieRunOTF Bold" panose="020B0600000101010101" pitchFamily="34" charset="-127"/>
                </a:rPr>
                <a:t>3</a:t>
              </a:r>
            </a:p>
          </p:txBody>
        </p:sp>
      </p:grpSp>
      <p:sp>
        <p:nvSpPr>
          <p:cNvPr id="39" name="TextBox 11">
            <a:extLst>
              <a:ext uri="{FF2B5EF4-FFF2-40B4-BE49-F238E27FC236}">
                <a16:creationId xmlns:a16="http://schemas.microsoft.com/office/drawing/2014/main" id="{8F1F9D89-BD7E-F3C2-29A1-FE99A1DFC6FE}"/>
              </a:ext>
            </a:extLst>
          </p:cNvPr>
          <p:cNvSpPr txBox="1"/>
          <p:nvPr/>
        </p:nvSpPr>
        <p:spPr>
          <a:xfrm>
            <a:off x="2695606" y="3390900"/>
            <a:ext cx="1752599" cy="491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ko-KR" altLang="en-US" sz="5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🫓</a:t>
            </a:r>
            <a:endParaRPr lang="en-US" sz="5400" dirty="0">
              <a:solidFill>
                <a:srgbClr val="152544"/>
              </a:solidFill>
              <a:latin typeface="CookieRunOTF Regular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40" name="TextBox 11">
            <a:extLst>
              <a:ext uri="{FF2B5EF4-FFF2-40B4-BE49-F238E27FC236}">
                <a16:creationId xmlns:a16="http://schemas.microsoft.com/office/drawing/2014/main" id="{9B55D708-5F92-7D3A-CEF8-DBD83F1AD120}"/>
              </a:ext>
            </a:extLst>
          </p:cNvPr>
          <p:cNvSpPr txBox="1"/>
          <p:nvPr/>
        </p:nvSpPr>
        <p:spPr>
          <a:xfrm>
            <a:off x="2762773" y="6015660"/>
            <a:ext cx="1752599" cy="502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ko-KR" altLang="en-US" sz="5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🚩</a:t>
            </a:r>
            <a:endParaRPr lang="en-US" sz="5400" dirty="0">
              <a:solidFill>
                <a:srgbClr val="152544"/>
              </a:solidFill>
              <a:latin typeface="CookieRunOTF Regular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41" name="TextBox 11">
            <a:extLst>
              <a:ext uri="{FF2B5EF4-FFF2-40B4-BE49-F238E27FC236}">
                <a16:creationId xmlns:a16="http://schemas.microsoft.com/office/drawing/2014/main" id="{F419141D-6404-F144-3091-3E8DD9188B88}"/>
              </a:ext>
            </a:extLst>
          </p:cNvPr>
          <p:cNvSpPr txBox="1"/>
          <p:nvPr/>
        </p:nvSpPr>
        <p:spPr>
          <a:xfrm>
            <a:off x="2772298" y="8552401"/>
            <a:ext cx="1752599" cy="502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ko-KR" altLang="en-US" sz="5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😎</a:t>
            </a:r>
            <a:endParaRPr lang="en-US" sz="5400" dirty="0">
              <a:solidFill>
                <a:srgbClr val="152544"/>
              </a:solidFill>
              <a:latin typeface="CookieRunOTF Regular" panose="020B0600000101010101" pitchFamily="34" charset="-127"/>
              <a:ea typeface="CookieRun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5823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C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98439" y="8984932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0" y="0"/>
                </a:moveTo>
                <a:lnTo>
                  <a:pt x="706759" y="0"/>
                </a:lnTo>
                <a:lnTo>
                  <a:pt x="706759" y="706760"/>
                </a:lnTo>
                <a:lnTo>
                  <a:pt x="0" y="706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675320" y="8984932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706760" y="0"/>
                </a:moveTo>
                <a:lnTo>
                  <a:pt x="0" y="0"/>
                </a:lnTo>
                <a:lnTo>
                  <a:pt x="0" y="706760"/>
                </a:lnTo>
                <a:lnTo>
                  <a:pt x="706760" y="706760"/>
                </a:lnTo>
                <a:lnTo>
                  <a:pt x="70676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77520" y="2320186"/>
            <a:ext cx="6437680" cy="5944552"/>
            <a:chOff x="0" y="0"/>
            <a:chExt cx="3084415" cy="20108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84415" cy="2010873"/>
            </a:xfrm>
            <a:custGeom>
              <a:avLst/>
              <a:gdLst/>
              <a:ahLst/>
              <a:cxnLst/>
              <a:rect l="l" t="t" r="r" b="b"/>
              <a:pathLst>
                <a:path w="3084415" h="2010873">
                  <a:moveTo>
                    <a:pt x="2959955" y="2010873"/>
                  </a:moveTo>
                  <a:lnTo>
                    <a:pt x="124460" y="2010873"/>
                  </a:lnTo>
                  <a:cubicBezTo>
                    <a:pt x="55880" y="2010873"/>
                    <a:pt x="0" y="1954993"/>
                    <a:pt x="0" y="188641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59955" y="0"/>
                  </a:lnTo>
                  <a:cubicBezTo>
                    <a:pt x="3028535" y="0"/>
                    <a:pt x="3084415" y="55880"/>
                    <a:pt x="3084415" y="124460"/>
                  </a:cubicBezTo>
                  <a:lnTo>
                    <a:pt x="3084415" y="1886413"/>
                  </a:lnTo>
                  <a:cubicBezTo>
                    <a:pt x="3084415" y="1954993"/>
                    <a:pt x="3028535" y="2010873"/>
                    <a:pt x="2959955" y="201087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334518" y="3086100"/>
            <a:ext cx="5599682" cy="1176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360"/>
              </a:lnSpc>
            </a:pPr>
            <a:r>
              <a:rPr lang="en-US" sz="7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innerHTML.1</a:t>
            </a:r>
            <a:endParaRPr lang="en-US" sz="7200" dirty="0">
              <a:solidFill>
                <a:srgbClr val="152544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6" name="Freeform 16"/>
          <p:cNvSpPr/>
          <p:nvPr/>
        </p:nvSpPr>
        <p:spPr>
          <a:xfrm rot="5400000">
            <a:off x="13833740" y="4573954"/>
            <a:ext cx="7036156" cy="345411"/>
          </a:xfrm>
          <a:custGeom>
            <a:avLst/>
            <a:gdLst/>
            <a:ahLst/>
            <a:cxnLst/>
            <a:rect l="l" t="t" r="r" b="b"/>
            <a:pathLst>
              <a:path w="7036156" h="345411">
                <a:moveTo>
                  <a:pt x="0" y="0"/>
                </a:moveTo>
                <a:lnTo>
                  <a:pt x="7036156" y="0"/>
                </a:lnTo>
                <a:lnTo>
                  <a:pt x="7036156" y="345411"/>
                </a:lnTo>
                <a:lnTo>
                  <a:pt x="0" y="345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22">
            <a:extLst>
              <a:ext uri="{FF2B5EF4-FFF2-40B4-BE49-F238E27FC236}">
                <a16:creationId xmlns:a16="http://schemas.microsoft.com/office/drawing/2014/main" id="{76C03E82-884C-EAA3-0B2E-78E36E152D59}"/>
              </a:ext>
            </a:extLst>
          </p:cNvPr>
          <p:cNvSpPr txBox="1"/>
          <p:nvPr/>
        </p:nvSpPr>
        <p:spPr>
          <a:xfrm>
            <a:off x="762000" y="692012"/>
            <a:ext cx="838200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ko-KR" altLang="en-US" sz="72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홈페이지 변환 방식</a:t>
            </a:r>
            <a:endParaRPr lang="en-US" sz="7200" dirty="0">
              <a:solidFill>
                <a:srgbClr val="FFFFFF"/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F1BD242-CCF2-FA66-151C-7C3A029FB6FE}"/>
              </a:ext>
            </a:extLst>
          </p:cNvPr>
          <p:cNvGrpSpPr/>
          <p:nvPr/>
        </p:nvGrpSpPr>
        <p:grpSpPr>
          <a:xfrm>
            <a:off x="1166251" y="2632288"/>
            <a:ext cx="1712210" cy="260334"/>
            <a:chOff x="8915400" y="1377966"/>
            <a:chExt cx="1712210" cy="260334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3EBF89CD-0053-B0E5-A6B6-9AB4725B4B3F}"/>
                </a:ext>
              </a:extLst>
            </p:cNvPr>
            <p:cNvSpPr/>
            <p:nvPr/>
          </p:nvSpPr>
          <p:spPr>
            <a:xfrm>
              <a:off x="89154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4555"/>
            </a:solidFill>
          </p:spPr>
          <p:txBody>
            <a:bodyPr/>
            <a:lstStyle/>
            <a:p>
              <a:endParaRPr lang="ko-KR" altLang="en-US" dirty="0">
                <a:solidFill>
                  <a:srgbClr val="4B4555"/>
                </a:solidFill>
                <a:latin typeface="CookieRunOTF Regular" panose="020B0600000101010101" pitchFamily="34" charset="-127"/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2614F9A1-AEE8-278F-8279-BA1E2A825465}"/>
                </a:ext>
              </a:extLst>
            </p:cNvPr>
            <p:cNvSpPr/>
            <p:nvPr/>
          </p:nvSpPr>
          <p:spPr>
            <a:xfrm>
              <a:off x="9279938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32B42"/>
            </a:solidFill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1C6D83C8-963F-65B5-FF08-201DD55CE24A}"/>
                </a:ext>
              </a:extLst>
            </p:cNvPr>
            <p:cNvSpPr/>
            <p:nvPr/>
          </p:nvSpPr>
          <p:spPr>
            <a:xfrm>
              <a:off x="9655761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3C141"/>
            </a:solidFill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A5D31DB-0277-8A1C-D6E4-F056D80C1990}"/>
                </a:ext>
              </a:extLst>
            </p:cNvPr>
            <p:cNvSpPr/>
            <p:nvPr/>
          </p:nvSpPr>
          <p:spPr>
            <a:xfrm>
              <a:off x="100203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4D2F7"/>
            </a:solidFill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2554FB76-6CDE-771B-03F7-BFFBA8EEE990}"/>
                </a:ext>
              </a:extLst>
            </p:cNvPr>
            <p:cNvSpPr/>
            <p:nvPr/>
          </p:nvSpPr>
          <p:spPr>
            <a:xfrm>
              <a:off x="10367276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26BC7B68-01B6-A0E8-297D-5307B859DA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0956" y="4272614"/>
            <a:ext cx="4502528" cy="3411290"/>
          </a:xfrm>
          <a:prstGeom prst="rect">
            <a:avLst/>
          </a:prstGeom>
        </p:spPr>
      </p:pic>
      <p:sp>
        <p:nvSpPr>
          <p:cNvPr id="26" name="Freeform 2">
            <a:extLst>
              <a:ext uri="{FF2B5EF4-FFF2-40B4-BE49-F238E27FC236}">
                <a16:creationId xmlns:a16="http://schemas.microsoft.com/office/drawing/2014/main" id="{FA29788F-3575-CDB8-9243-3EFA350BF7A6}"/>
              </a:ext>
            </a:extLst>
          </p:cNvPr>
          <p:cNvSpPr/>
          <p:nvPr/>
        </p:nvSpPr>
        <p:spPr>
          <a:xfrm>
            <a:off x="8229600" y="4939082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0" y="0"/>
                </a:moveTo>
                <a:lnTo>
                  <a:pt x="706759" y="0"/>
                </a:lnTo>
                <a:lnTo>
                  <a:pt x="706759" y="706760"/>
                </a:lnTo>
                <a:lnTo>
                  <a:pt x="0" y="706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</a:rPr>
              <a:t>&gt;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grpSp>
        <p:nvGrpSpPr>
          <p:cNvPr id="27" name="Group 4">
            <a:extLst>
              <a:ext uri="{FF2B5EF4-FFF2-40B4-BE49-F238E27FC236}">
                <a16:creationId xmlns:a16="http://schemas.microsoft.com/office/drawing/2014/main" id="{844C3F32-A3D4-E1B1-5389-057E2D0FF4A8}"/>
              </a:ext>
            </a:extLst>
          </p:cNvPr>
          <p:cNvGrpSpPr/>
          <p:nvPr/>
        </p:nvGrpSpPr>
        <p:grpSpPr>
          <a:xfrm>
            <a:off x="9880557" y="2320186"/>
            <a:ext cx="6437680" cy="5944552"/>
            <a:chOff x="0" y="0"/>
            <a:chExt cx="3084415" cy="2010873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D190D1E1-2E24-88A5-A047-894488C2739C}"/>
                </a:ext>
              </a:extLst>
            </p:cNvPr>
            <p:cNvSpPr/>
            <p:nvPr/>
          </p:nvSpPr>
          <p:spPr>
            <a:xfrm>
              <a:off x="0" y="0"/>
              <a:ext cx="3084415" cy="2010873"/>
            </a:xfrm>
            <a:custGeom>
              <a:avLst/>
              <a:gdLst/>
              <a:ahLst/>
              <a:cxnLst/>
              <a:rect l="l" t="t" r="r" b="b"/>
              <a:pathLst>
                <a:path w="3084415" h="2010873">
                  <a:moveTo>
                    <a:pt x="2959955" y="2010873"/>
                  </a:moveTo>
                  <a:lnTo>
                    <a:pt x="124460" y="2010873"/>
                  </a:lnTo>
                  <a:cubicBezTo>
                    <a:pt x="55880" y="2010873"/>
                    <a:pt x="0" y="1954993"/>
                    <a:pt x="0" y="188641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59955" y="0"/>
                  </a:lnTo>
                  <a:cubicBezTo>
                    <a:pt x="3028535" y="0"/>
                    <a:pt x="3084415" y="55880"/>
                    <a:pt x="3084415" y="124460"/>
                  </a:cubicBezTo>
                  <a:lnTo>
                    <a:pt x="3084415" y="1886413"/>
                  </a:lnTo>
                  <a:cubicBezTo>
                    <a:pt x="3084415" y="1954993"/>
                    <a:pt x="3028535" y="2010873"/>
                    <a:pt x="2959955" y="201087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9" name="TextBox 13">
            <a:extLst>
              <a:ext uri="{FF2B5EF4-FFF2-40B4-BE49-F238E27FC236}">
                <a16:creationId xmlns:a16="http://schemas.microsoft.com/office/drawing/2014/main" id="{FB394B22-6E47-5B6B-B2BB-37609FEFF26B}"/>
              </a:ext>
            </a:extLst>
          </p:cNvPr>
          <p:cNvSpPr txBox="1"/>
          <p:nvPr/>
        </p:nvSpPr>
        <p:spPr>
          <a:xfrm>
            <a:off x="10337554" y="3086100"/>
            <a:ext cx="6045445" cy="1176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360"/>
              </a:lnSpc>
            </a:pPr>
            <a:r>
              <a:rPr lang="en-US" sz="7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innerHTML.2</a:t>
            </a:r>
            <a:endParaRPr lang="en-US" sz="7200" dirty="0">
              <a:solidFill>
                <a:srgbClr val="152544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56AF864-C96F-09A3-2041-D627DA5D741B}"/>
              </a:ext>
            </a:extLst>
          </p:cNvPr>
          <p:cNvGrpSpPr/>
          <p:nvPr/>
        </p:nvGrpSpPr>
        <p:grpSpPr>
          <a:xfrm>
            <a:off x="10169288" y="2632288"/>
            <a:ext cx="1712210" cy="260334"/>
            <a:chOff x="8915400" y="1377966"/>
            <a:chExt cx="1712210" cy="260334"/>
          </a:xfrm>
        </p:grpSpPr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7A252503-F136-66DE-CE45-3973036F98B1}"/>
                </a:ext>
              </a:extLst>
            </p:cNvPr>
            <p:cNvSpPr/>
            <p:nvPr/>
          </p:nvSpPr>
          <p:spPr>
            <a:xfrm>
              <a:off x="89154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4555"/>
            </a:solidFill>
          </p:spPr>
          <p:txBody>
            <a:bodyPr/>
            <a:lstStyle/>
            <a:p>
              <a:endParaRPr lang="ko-KR" altLang="en-US" dirty="0">
                <a:solidFill>
                  <a:srgbClr val="4B4555"/>
                </a:solidFill>
                <a:latin typeface="CookieRunOTF Regular" panose="020B0600000101010101" pitchFamily="34" charset="-127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62BBBA4F-2F8C-7E29-71D9-22F508963AFC}"/>
                </a:ext>
              </a:extLst>
            </p:cNvPr>
            <p:cNvSpPr/>
            <p:nvPr/>
          </p:nvSpPr>
          <p:spPr>
            <a:xfrm>
              <a:off x="9279938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32B42"/>
            </a:solidFill>
          </p:spPr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DCA9013E-012F-5A14-D8B8-AC3C5993C0F1}"/>
                </a:ext>
              </a:extLst>
            </p:cNvPr>
            <p:cNvSpPr/>
            <p:nvPr/>
          </p:nvSpPr>
          <p:spPr>
            <a:xfrm>
              <a:off x="9655761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3C141"/>
            </a:solidFill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FCAAB9D0-06F8-B724-67B7-08C4398039B3}"/>
                </a:ext>
              </a:extLst>
            </p:cNvPr>
            <p:cNvSpPr/>
            <p:nvPr/>
          </p:nvSpPr>
          <p:spPr>
            <a:xfrm>
              <a:off x="100203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4D2F7"/>
            </a:solidFill>
          </p:spPr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4B19DE45-D2A3-D945-4E92-C49700D42B81}"/>
                </a:ext>
              </a:extLst>
            </p:cNvPr>
            <p:cNvSpPr/>
            <p:nvPr/>
          </p:nvSpPr>
          <p:spPr>
            <a:xfrm>
              <a:off x="10367276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E62BE137-D60E-3F0D-1AF6-EE20B56C87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02218" y="4253564"/>
            <a:ext cx="5318677" cy="3505200"/>
          </a:xfrm>
          <a:prstGeom prst="rect">
            <a:avLst/>
          </a:prstGeom>
        </p:spPr>
      </p:pic>
      <p:sp>
        <p:nvSpPr>
          <p:cNvPr id="14" name="Freeform 14"/>
          <p:cNvSpPr/>
          <p:nvPr/>
        </p:nvSpPr>
        <p:spPr>
          <a:xfrm>
            <a:off x="5432882" y="8046264"/>
            <a:ext cx="10397538" cy="1266609"/>
          </a:xfrm>
          <a:custGeom>
            <a:avLst/>
            <a:gdLst/>
            <a:ahLst/>
            <a:cxnLst/>
            <a:rect l="l" t="t" r="r" b="b"/>
            <a:pathLst>
              <a:path w="10397538" h="1266609">
                <a:moveTo>
                  <a:pt x="0" y="0"/>
                </a:moveTo>
                <a:lnTo>
                  <a:pt x="10397538" y="0"/>
                </a:lnTo>
                <a:lnTo>
                  <a:pt x="10397538" y="1266609"/>
                </a:lnTo>
                <a:lnTo>
                  <a:pt x="0" y="12666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/>
          <p:cNvSpPr txBox="1"/>
          <p:nvPr/>
        </p:nvSpPr>
        <p:spPr>
          <a:xfrm>
            <a:off x="6289067" y="8267700"/>
            <a:ext cx="6910589" cy="786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ko-KR" alt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페이지를 전환하는 방식이 아닌 내부 데이터를 동적으로 변경 함으로써 자연스럽고 빠른 페이지 전환</a:t>
            </a:r>
            <a:endParaRPr lang="en-US" sz="2400" dirty="0">
              <a:solidFill>
                <a:srgbClr val="FFFFFF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4351" y="682366"/>
            <a:ext cx="9186716" cy="9002280"/>
            <a:chOff x="0" y="0"/>
            <a:chExt cx="3107605" cy="30452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07605" cy="3045216"/>
            </a:xfrm>
            <a:custGeom>
              <a:avLst/>
              <a:gdLst/>
              <a:ahLst/>
              <a:cxnLst/>
              <a:rect l="l" t="t" r="r" b="b"/>
              <a:pathLst>
                <a:path w="3107605" h="3045216">
                  <a:moveTo>
                    <a:pt x="2983145" y="3045216"/>
                  </a:moveTo>
                  <a:lnTo>
                    <a:pt x="124460" y="3045216"/>
                  </a:lnTo>
                  <a:cubicBezTo>
                    <a:pt x="55880" y="3045216"/>
                    <a:pt x="0" y="2989336"/>
                    <a:pt x="0" y="292075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83145" y="0"/>
                  </a:lnTo>
                  <a:cubicBezTo>
                    <a:pt x="3051725" y="0"/>
                    <a:pt x="3107605" y="55880"/>
                    <a:pt x="3107605" y="124460"/>
                  </a:cubicBezTo>
                  <a:lnTo>
                    <a:pt x="3107605" y="2920756"/>
                  </a:lnTo>
                  <a:cubicBezTo>
                    <a:pt x="3107605" y="2989336"/>
                    <a:pt x="3051725" y="3045216"/>
                    <a:pt x="2983145" y="304521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066799" y="920231"/>
            <a:ext cx="8724900" cy="3308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ko-KR" altLang="en-US" sz="7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홈페이지 </a:t>
            </a:r>
            <a:endParaRPr lang="en-US" altLang="ko-KR" sz="7200" dirty="0">
              <a:solidFill>
                <a:srgbClr val="152544"/>
              </a:solidFill>
              <a:latin typeface="CookieRunOTF Regular" panose="020B0600000101010101" pitchFamily="34" charset="-127"/>
              <a:ea typeface="CookieRunOTF Bold" panose="020B0600000101010101" pitchFamily="34" charset="-127"/>
            </a:endParaRPr>
          </a:p>
          <a:p>
            <a:pPr>
              <a:lnSpc>
                <a:spcPts val="8640"/>
              </a:lnSpc>
            </a:pPr>
            <a:r>
              <a:rPr lang="ko-KR" altLang="en-US" sz="7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내부 전환 방식의 효과</a:t>
            </a:r>
            <a:endParaRPr lang="en-US" sz="7200" dirty="0">
              <a:solidFill>
                <a:srgbClr val="152544"/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081454" y="8838138"/>
            <a:ext cx="4793675" cy="413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sng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2" action="ppaction://hlinksldjump"/>
              </a:rPr>
              <a:t>안건</a:t>
            </a:r>
            <a:r>
              <a:rPr lang="en-US" sz="2400" u="sng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2" action="ppaction://hlinksldjump"/>
              </a:rPr>
              <a:t> </a:t>
            </a:r>
            <a:r>
              <a:rPr lang="en-US" sz="2400" u="sng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2" action="ppaction://hlinksldjump"/>
              </a:rPr>
              <a:t>페이지로</a:t>
            </a:r>
            <a:r>
              <a:rPr lang="en-US" sz="2400" u="sng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2" action="ppaction://hlinksldjump"/>
              </a:rPr>
              <a:t> </a:t>
            </a:r>
            <a:r>
              <a:rPr lang="en-US" sz="2400" u="sng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2" action="ppaction://hlinksldjump"/>
              </a:rPr>
              <a:t>돌아가기</a:t>
            </a:r>
            <a:endParaRPr lang="en-US" sz="2400" u="sng" dirty="0">
              <a:solidFill>
                <a:srgbClr val="152544"/>
              </a:solidFill>
              <a:latin typeface="CookieRunOTF Regular" panose="020B0600000101010101" pitchFamily="34" charset="-127"/>
              <a:ea typeface="CookieRunOTF Bold" panose="020B0600000101010101" pitchFamily="34" charset="-127"/>
              <a:hlinkClick r:id="rId2" action="ppaction://hlinksldjump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39B1D53-E1EA-80F3-4CCB-49442C6E44D5}"/>
              </a:ext>
            </a:extLst>
          </p:cNvPr>
          <p:cNvGrpSpPr/>
          <p:nvPr/>
        </p:nvGrpSpPr>
        <p:grpSpPr>
          <a:xfrm>
            <a:off x="878092" y="552199"/>
            <a:ext cx="1712210" cy="260334"/>
            <a:chOff x="8915400" y="1377966"/>
            <a:chExt cx="1712210" cy="260334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E96E371A-47C1-70CC-6A92-8194431D7360}"/>
                </a:ext>
              </a:extLst>
            </p:cNvPr>
            <p:cNvSpPr/>
            <p:nvPr/>
          </p:nvSpPr>
          <p:spPr>
            <a:xfrm>
              <a:off x="89154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4555"/>
            </a:solidFill>
          </p:spPr>
          <p:txBody>
            <a:bodyPr/>
            <a:lstStyle/>
            <a:p>
              <a:endParaRPr lang="ko-KR" altLang="en-US" dirty="0">
                <a:solidFill>
                  <a:srgbClr val="4B4555"/>
                </a:solidFill>
                <a:latin typeface="CookieRunOTF Regular" panose="020B0600000101010101" pitchFamily="34" charset="-127"/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48D90D49-B381-1DD7-3AD2-DA7C33A859AB}"/>
                </a:ext>
              </a:extLst>
            </p:cNvPr>
            <p:cNvSpPr/>
            <p:nvPr/>
          </p:nvSpPr>
          <p:spPr>
            <a:xfrm>
              <a:off x="9279938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32B42"/>
            </a:solidFill>
          </p:spPr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F304464E-7D74-9BDF-3A94-C6F7C123FC33}"/>
                </a:ext>
              </a:extLst>
            </p:cNvPr>
            <p:cNvSpPr/>
            <p:nvPr/>
          </p:nvSpPr>
          <p:spPr>
            <a:xfrm>
              <a:off x="9655761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3C141"/>
            </a:solidFill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A241C598-14D4-240E-DF1E-CAF44D6F4539}"/>
                </a:ext>
              </a:extLst>
            </p:cNvPr>
            <p:cNvSpPr/>
            <p:nvPr/>
          </p:nvSpPr>
          <p:spPr>
            <a:xfrm>
              <a:off x="100203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4D2F7"/>
            </a:solidFill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16B7688D-F959-6B00-101D-E978360175D3}"/>
                </a:ext>
              </a:extLst>
            </p:cNvPr>
            <p:cNvSpPr/>
            <p:nvPr/>
          </p:nvSpPr>
          <p:spPr>
            <a:xfrm>
              <a:off x="10367276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graphicFrame>
        <p:nvGraphicFramePr>
          <p:cNvPr id="22" name="Table 5">
            <a:extLst>
              <a:ext uri="{FF2B5EF4-FFF2-40B4-BE49-F238E27FC236}">
                <a16:creationId xmlns:a16="http://schemas.microsoft.com/office/drawing/2014/main" id="{4E1E76FA-6679-4355-E24C-533DFDC758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784289"/>
              </p:ext>
            </p:extLst>
          </p:nvPr>
        </p:nvGraphicFramePr>
        <p:xfrm>
          <a:off x="1028700" y="3619501"/>
          <a:ext cx="8343902" cy="5782885"/>
        </p:xfrm>
        <a:graphic>
          <a:graphicData uri="http://schemas.openxmlformats.org/drawingml/2006/table">
            <a:tbl>
              <a:tblPr/>
              <a:tblGrid>
                <a:gridCol w="1191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1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1986">
                  <a:extLst>
                    <a:ext uri="{9D8B030D-6E8A-4147-A177-3AD203B41FA5}">
                      <a16:colId xmlns:a16="http://schemas.microsoft.com/office/drawing/2014/main" val="3921443775"/>
                    </a:ext>
                  </a:extLst>
                </a:gridCol>
                <a:gridCol w="11919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1986">
                  <a:extLst>
                    <a:ext uri="{9D8B030D-6E8A-4147-A177-3AD203B41FA5}">
                      <a16:colId xmlns:a16="http://schemas.microsoft.com/office/drawing/2014/main" val="1983150721"/>
                    </a:ext>
                  </a:extLst>
                </a:gridCol>
                <a:gridCol w="11919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19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70101">
                <a:tc row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3200" dirty="0">
                          <a:solidFill>
                            <a:srgbClr val="152544"/>
                          </a:solidFill>
                          <a:latin typeface="CookieRunOTF Bold" panose="020B0600000101010101" pitchFamily="34" charset="-127"/>
                          <a:ea typeface="CookieRunOTF Bold" panose="020B0600000101010101" pitchFamily="34" charset="-127"/>
                        </a:rPr>
                        <a:t>index</a:t>
                      </a:r>
                      <a:endParaRPr lang="en-US" sz="1800" dirty="0">
                        <a:latin typeface="CookieRunOTF Bold" panose="020B0600000101010101" pitchFamily="34" charset="-127"/>
                        <a:ea typeface="CookieRunOTF Bold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>
                        <a:latin typeface="CookieRunOTF Bold" panose="020B0600000101010101" pitchFamily="34" charset="-127"/>
                        <a:ea typeface="CookieRunOTF Bold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sz="3200" dirty="0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Bold" panose="020B0600000101010101" pitchFamily="34" charset="-127"/>
                        </a:rPr>
                        <a:t>제품 목록</a:t>
                      </a:r>
                      <a:endParaRPr lang="en-US" sz="18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sz="3200" dirty="0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Bold" panose="020B0600000101010101" pitchFamily="34" charset="-127"/>
                        </a:rPr>
                        <a:t>제품 상세</a:t>
                      </a:r>
                      <a:endParaRPr lang="en-US" sz="18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036">
                <a:tc v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200" dirty="0">
                          <a:latin typeface="CookieRunOTF Bold" panose="020B0600000101010101" pitchFamily="34" charset="-127"/>
                          <a:ea typeface="CookieRunOTF Bold" panose="020B0600000101010101" pitchFamily="34" charset="-127"/>
                        </a:rPr>
                        <a:t>페이지 전환</a:t>
                      </a:r>
                      <a:endParaRPr lang="en-US" sz="1200" dirty="0">
                        <a:latin typeface="CookieRunOTF Bold" panose="020B0600000101010101" pitchFamily="34" charset="-127"/>
                        <a:ea typeface="CookieRunOTF Bold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200" dirty="0">
                          <a:latin typeface="CookieRunOTF Bold" panose="020B0600000101010101" pitchFamily="34" charset="-127"/>
                          <a:ea typeface="CookieRunOTF Bold" panose="020B0600000101010101" pitchFamily="34" charset="-127"/>
                        </a:rPr>
                        <a:t>내부 데이터 전환 방식</a:t>
                      </a:r>
                      <a:endParaRPr lang="en-US" sz="1200" dirty="0">
                        <a:latin typeface="CookieRunOTF Bold" panose="020B0600000101010101" pitchFamily="34" charset="-127"/>
                        <a:ea typeface="CookieRunOTF Bold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200" dirty="0">
                          <a:latin typeface="CookieRunOTF Bold" panose="020B0600000101010101" pitchFamily="34" charset="-127"/>
                          <a:ea typeface="CookieRunOTF Bold" panose="020B0600000101010101" pitchFamily="34" charset="-127"/>
                        </a:rPr>
                        <a:t>페이지 전환</a:t>
                      </a:r>
                      <a:endParaRPr lang="en-US" sz="1200" dirty="0">
                        <a:latin typeface="CookieRunOTF Bold" panose="020B0600000101010101" pitchFamily="34" charset="-127"/>
                        <a:ea typeface="CookieRunOTF Bold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200" dirty="0">
                          <a:latin typeface="CookieRunOTF Bold" panose="020B0600000101010101" pitchFamily="34" charset="-127"/>
                          <a:ea typeface="CookieRunOTF Bold" panose="020B0600000101010101" pitchFamily="34" charset="-127"/>
                        </a:rPr>
                        <a:t>내부 데이터 전환 방식</a:t>
                      </a:r>
                      <a:endParaRPr lang="en-US" sz="1200" dirty="0">
                        <a:latin typeface="CookieRunOTF Bold" panose="020B0600000101010101" pitchFamily="34" charset="-127"/>
                        <a:ea typeface="CookieRunOTF Bold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200" dirty="0">
                          <a:latin typeface="CookieRunOTF Bold" panose="020B0600000101010101" pitchFamily="34" charset="-127"/>
                          <a:ea typeface="CookieRunOTF Bold" panose="020B0600000101010101" pitchFamily="34" charset="-127"/>
                        </a:rPr>
                        <a:t>페이지 전환</a:t>
                      </a:r>
                      <a:endParaRPr lang="en-US" sz="1200" dirty="0">
                        <a:latin typeface="CookieRunOTF Bold" panose="020B0600000101010101" pitchFamily="34" charset="-127"/>
                        <a:ea typeface="CookieRunOTF Bold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200" dirty="0">
                          <a:latin typeface="CookieRunOTF Bold" panose="020B0600000101010101" pitchFamily="34" charset="-127"/>
                          <a:ea typeface="CookieRunOTF Bold" panose="020B0600000101010101" pitchFamily="34" charset="-127"/>
                        </a:rPr>
                        <a:t>내부 데이터 전환 방식</a:t>
                      </a:r>
                      <a:endParaRPr lang="en-US" sz="1200" dirty="0">
                        <a:latin typeface="CookieRunOTF Bold" panose="020B0600000101010101" pitchFamily="34" charset="-127"/>
                        <a:ea typeface="CookieRunOTF Bold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4347912"/>
                  </a:ext>
                </a:extLst>
              </a:tr>
              <a:tr h="991133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Regular" panose="020B0600000101010101" pitchFamily="34" charset="-127"/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Regular" panose="020B0600000101010101" pitchFamily="34" charset="-127"/>
                        </a:rPr>
                        <a:t>회 시도</a:t>
                      </a:r>
                      <a:endParaRPr lang="en-US" sz="16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1133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altLang="ko-KR" sz="1600" dirty="0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Regular" panose="020B0600000101010101" pitchFamily="34" charset="-127"/>
                        </a:rPr>
                        <a:t>2</a:t>
                      </a:r>
                      <a:r>
                        <a:rPr lang="ko-KR" altLang="en-US" sz="1600" dirty="0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Regular" panose="020B0600000101010101" pitchFamily="34" charset="-127"/>
                        </a:rPr>
                        <a:t>회 시도</a:t>
                      </a:r>
                      <a:endParaRPr lang="en-US" altLang="ko-KR" sz="16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10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2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99" dirty="0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Regular" panose="020B0600000101010101" pitchFamily="34" charset="-127"/>
                        </a:rPr>
                        <a:t>3</a:t>
                      </a:r>
                      <a:r>
                        <a:rPr lang="ko-KR" altLang="en-US" sz="1599" dirty="0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Regular" panose="020B0600000101010101" pitchFamily="34" charset="-127"/>
                        </a:rPr>
                        <a:t>회 시도</a:t>
                      </a:r>
                      <a:endParaRPr lang="en-US" altLang="ko-KR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2692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>
                          <a:latin typeface="CookieRunOTF Regular" panose="020B0600000101010101" pitchFamily="34" charset="-127"/>
                        </a:rPr>
                        <a:t>4</a:t>
                      </a:r>
                      <a:r>
                        <a:rPr lang="ko-KR" altLang="en-US" sz="1599" dirty="0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Regular" panose="020B0600000101010101" pitchFamily="34" charset="-127"/>
                        </a:rPr>
                        <a:t>회 시도</a:t>
                      </a: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9435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31359" y="539679"/>
            <a:ext cx="15127941" cy="9076764"/>
            <a:chOff x="0" y="0"/>
            <a:chExt cx="6350000" cy="381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2"/>
              <a:stretch>
                <a:fillRect l="-2631" r="-2631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5400000">
            <a:off x="-2489378" y="4374072"/>
            <a:ext cx="7036156" cy="345411"/>
          </a:xfrm>
          <a:custGeom>
            <a:avLst/>
            <a:gdLst/>
            <a:ahLst/>
            <a:cxnLst/>
            <a:rect l="l" t="t" r="r" b="b"/>
            <a:pathLst>
              <a:path w="7036156" h="345411">
                <a:moveTo>
                  <a:pt x="0" y="0"/>
                </a:moveTo>
                <a:lnTo>
                  <a:pt x="7036156" y="0"/>
                </a:lnTo>
                <a:lnTo>
                  <a:pt x="7036156" y="345412"/>
                </a:lnTo>
                <a:lnTo>
                  <a:pt x="0" y="3454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18156" y="8595356"/>
            <a:ext cx="1021087" cy="1021087"/>
          </a:xfrm>
          <a:custGeom>
            <a:avLst/>
            <a:gdLst/>
            <a:ahLst/>
            <a:cxnLst/>
            <a:rect l="l" t="t" r="r" b="b"/>
            <a:pathLst>
              <a:path w="1021087" h="1021087">
                <a:moveTo>
                  <a:pt x="0" y="0"/>
                </a:moveTo>
                <a:lnTo>
                  <a:pt x="1021088" y="0"/>
                </a:lnTo>
                <a:lnTo>
                  <a:pt x="1021088" y="1021088"/>
                </a:lnTo>
                <a:lnTo>
                  <a:pt x="0" y="10210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600</Words>
  <Application>Microsoft Office PowerPoint</Application>
  <PresentationFormat>사용자 지정</PresentationFormat>
  <Paragraphs>182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Calibri</vt:lpstr>
      <vt:lpstr>Arial</vt:lpstr>
      <vt:lpstr>CookieRunOTF Bold</vt:lpstr>
      <vt:lpstr>CookieRunOTF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흰색 디지털리즘 기본 단순한 프레젠테이션</dc:title>
  <cp:lastModifiedBy>Moonsuk Choi</cp:lastModifiedBy>
  <cp:revision>2</cp:revision>
  <dcterms:created xsi:type="dcterms:W3CDTF">2006-08-16T00:00:00Z</dcterms:created>
  <dcterms:modified xsi:type="dcterms:W3CDTF">2023-11-26T06:33:45Z</dcterms:modified>
  <dc:identifier>DAF1OLUSgA8</dc:identifier>
</cp:coreProperties>
</file>